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E1FCA-99A2-48F2-9770-19185563856E}" type="datetimeFigureOut">
              <a:rPr lang="uk-UA" smtClean="0"/>
              <a:t>02.04.2020</a:t>
            </a:fld>
            <a:endParaRPr lang="uk-UA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C7774-7E34-4F6D-970D-8075C6885B65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E1FCA-99A2-48F2-9770-19185563856E}" type="datetimeFigureOut">
              <a:rPr lang="uk-UA" smtClean="0"/>
              <a:t>02.04.2020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C7774-7E34-4F6D-970D-8075C6885B6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E1FCA-99A2-48F2-9770-19185563856E}" type="datetimeFigureOut">
              <a:rPr lang="uk-UA" smtClean="0"/>
              <a:t>02.04.2020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C7774-7E34-4F6D-970D-8075C6885B6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E1FCA-99A2-48F2-9770-19185563856E}" type="datetimeFigureOut">
              <a:rPr lang="uk-UA" smtClean="0"/>
              <a:t>02.04.2020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C7774-7E34-4F6D-970D-8075C6885B6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E1FCA-99A2-48F2-9770-19185563856E}" type="datetimeFigureOut">
              <a:rPr lang="uk-UA" smtClean="0"/>
              <a:t>02.04.2020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C7774-7E34-4F6D-970D-8075C6885B65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E1FCA-99A2-48F2-9770-19185563856E}" type="datetimeFigureOut">
              <a:rPr lang="uk-UA" smtClean="0"/>
              <a:t>02.04.2020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C7774-7E34-4F6D-970D-8075C6885B6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E1FCA-99A2-48F2-9770-19185563856E}" type="datetimeFigureOut">
              <a:rPr lang="uk-UA" smtClean="0"/>
              <a:t>02.04.2020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C7774-7E34-4F6D-970D-8075C6885B6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E1FCA-99A2-48F2-9770-19185563856E}" type="datetimeFigureOut">
              <a:rPr lang="uk-UA" smtClean="0"/>
              <a:t>02.04.2020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C7774-7E34-4F6D-970D-8075C6885B6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E1FCA-99A2-48F2-9770-19185563856E}" type="datetimeFigureOut">
              <a:rPr lang="uk-UA" smtClean="0"/>
              <a:t>02.04.2020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C7774-7E34-4F6D-970D-8075C6885B6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E1FCA-99A2-48F2-9770-19185563856E}" type="datetimeFigureOut">
              <a:rPr lang="uk-UA" smtClean="0"/>
              <a:t>02.04.2020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C7774-7E34-4F6D-970D-8075C6885B6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E1FCA-99A2-48F2-9770-19185563856E}" type="datetimeFigureOut">
              <a:rPr lang="uk-UA" smtClean="0"/>
              <a:t>02.04.2020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A7C7774-7E34-4F6D-970D-8075C6885B65}" type="slidenum">
              <a:rPr lang="uk-UA" smtClean="0"/>
              <a:t>‹#›</a:t>
            </a:fld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C2E1FCA-99A2-48F2-9770-19185563856E}" type="datetimeFigureOut">
              <a:rPr lang="uk-UA" smtClean="0"/>
              <a:t>02.04.2020</a:t>
            </a:fld>
            <a:endParaRPr lang="uk-UA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A7C7774-7E34-4F6D-970D-8075C6885B65}" type="slidenum">
              <a:rPr lang="uk-UA" smtClean="0"/>
              <a:t>‹#›</a:t>
            </a:fld>
            <a:endParaRPr lang="uk-UA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14480" y="357167"/>
            <a:ext cx="5072098" cy="1571635"/>
          </a:xfrm>
        </p:spPr>
        <p:txBody>
          <a:bodyPr/>
          <a:lstStyle/>
          <a:p>
            <a:r>
              <a:rPr lang="uk-UA" dirty="0" smtClean="0">
                <a:solidFill>
                  <a:srgbClr val="00B0F0"/>
                </a:solidFill>
              </a:rPr>
              <a:t>Усний рахунок</a:t>
            </a:r>
            <a:endParaRPr lang="uk-UA" dirty="0">
              <a:solidFill>
                <a:srgbClr val="00B0F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1026" name="Picture 2" descr="C:\Users\Андрій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932304"/>
            <a:ext cx="8072494" cy="39255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4400" dirty="0" smtClean="0"/>
              <a:t>До кожної рівності на ділення склади рівність на множення.</a:t>
            </a:r>
            <a:endParaRPr lang="uk-UA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sz="5400" dirty="0" smtClean="0"/>
              <a:t>     35 : 7                   30 : 10</a:t>
            </a:r>
          </a:p>
          <a:p>
            <a:pPr>
              <a:buNone/>
            </a:pPr>
            <a:r>
              <a:rPr lang="uk-UA" sz="5400" dirty="0" smtClean="0"/>
              <a:t> </a:t>
            </a:r>
            <a:r>
              <a:rPr lang="uk-UA" sz="5400" dirty="0" smtClean="0"/>
              <a:t>               60 : 6</a:t>
            </a:r>
            <a:endParaRPr lang="uk-UA" sz="5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4400" dirty="0" smtClean="0"/>
              <a:t>Ділення круглих чисел способом добору.</a:t>
            </a:r>
            <a:endParaRPr lang="uk-UA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 </a:t>
            </a:r>
            <a:r>
              <a:rPr lang="uk-UA" sz="3200" dirty="0" smtClean="0"/>
              <a:t>Д</a:t>
            </a:r>
            <a:r>
              <a:rPr lang="uk-UA" sz="3200" dirty="0" smtClean="0"/>
              <a:t>ілення круглих чисел можна виконувати способом добору.</a:t>
            </a:r>
          </a:p>
          <a:p>
            <a:pPr>
              <a:buNone/>
            </a:pPr>
            <a:r>
              <a:rPr lang="uk-UA" sz="3200" dirty="0" smtClean="0">
                <a:solidFill>
                  <a:srgbClr val="C00000"/>
                </a:solidFill>
              </a:rPr>
              <a:t>Наприклад: 90:30=?</a:t>
            </a:r>
          </a:p>
          <a:p>
            <a:pPr>
              <a:buNone/>
            </a:pPr>
            <a:r>
              <a:rPr lang="uk-UA" sz="3200" dirty="0" smtClean="0">
                <a:solidFill>
                  <a:srgbClr val="C00000"/>
                </a:solidFill>
              </a:rPr>
              <a:t>30•1=30-число 1 не підходить</a:t>
            </a:r>
          </a:p>
          <a:p>
            <a:pPr>
              <a:buNone/>
            </a:pPr>
            <a:r>
              <a:rPr lang="uk-UA" sz="3200" dirty="0" smtClean="0">
                <a:solidFill>
                  <a:srgbClr val="C00000"/>
                </a:solidFill>
              </a:rPr>
              <a:t>30•2=60-число 2 не підходить</a:t>
            </a:r>
          </a:p>
          <a:p>
            <a:pPr>
              <a:buNone/>
            </a:pPr>
            <a:r>
              <a:rPr lang="uk-UA" sz="3200" dirty="0" smtClean="0">
                <a:solidFill>
                  <a:srgbClr val="C00000"/>
                </a:solidFill>
              </a:rPr>
              <a:t>30•3=90-число 3 підходить</a:t>
            </a:r>
          </a:p>
          <a:p>
            <a:pPr>
              <a:buNone/>
            </a:pPr>
            <a:r>
              <a:rPr lang="uk-UA" sz="3200" dirty="0" smtClean="0">
                <a:solidFill>
                  <a:srgbClr val="C00000"/>
                </a:solidFill>
              </a:rPr>
              <a:t>Отже, 90:30=3</a:t>
            </a:r>
            <a:endParaRPr lang="uk-UA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Закріплення вивченого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Виконай ділення способом добору №</a:t>
            </a:r>
            <a:r>
              <a:rPr lang="uk-UA" dirty="0" smtClean="0">
                <a:latin typeface="+mj-lt"/>
              </a:rPr>
              <a:t>832, 836</a:t>
            </a:r>
          </a:p>
          <a:p>
            <a:r>
              <a:rPr lang="uk-UA" dirty="0" err="1" smtClean="0">
                <a:latin typeface="+mj-lt"/>
              </a:rPr>
              <a:t>Розв</a:t>
            </a:r>
            <a:r>
              <a:rPr lang="en-US" dirty="0" smtClean="0">
                <a:latin typeface="+mj-lt"/>
              </a:rPr>
              <a:t>’</a:t>
            </a:r>
            <a:r>
              <a:rPr lang="uk-UA" dirty="0" err="1" smtClean="0">
                <a:latin typeface="+mj-lt"/>
              </a:rPr>
              <a:t>яжи</a:t>
            </a:r>
            <a:r>
              <a:rPr lang="uk-UA" dirty="0" smtClean="0">
                <a:latin typeface="+mj-lt"/>
              </a:rPr>
              <a:t> задачі №835, 837</a:t>
            </a:r>
          </a:p>
          <a:p>
            <a:endParaRPr lang="uk-UA" dirty="0" smtClean="0">
              <a:latin typeface="+mj-lt"/>
            </a:endParaRPr>
          </a:p>
          <a:p>
            <a:endParaRPr lang="uk-UA" dirty="0" smtClean="0">
              <a:latin typeface="+mj-lt"/>
            </a:endParaRPr>
          </a:p>
          <a:p>
            <a:endParaRPr lang="uk-UA" dirty="0" smtClean="0">
              <a:latin typeface="+mj-lt"/>
            </a:endParaRPr>
          </a:p>
          <a:p>
            <a:endParaRPr lang="uk-UA" dirty="0" smtClean="0">
              <a:latin typeface="+mj-lt"/>
            </a:endParaRPr>
          </a:p>
          <a:p>
            <a:r>
              <a:rPr lang="uk-UA" dirty="0" smtClean="0">
                <a:latin typeface="+mj-lt"/>
              </a:rPr>
              <a:t>Знайди закономірність і продовж числовий ряд:</a:t>
            </a:r>
          </a:p>
          <a:p>
            <a:pPr>
              <a:buNone/>
            </a:pPr>
            <a:r>
              <a:rPr lang="uk-UA" smtClean="0">
                <a:latin typeface="+mj-lt"/>
              </a:rPr>
              <a:t>     99,  86,  73, …</a:t>
            </a:r>
            <a:endParaRPr lang="uk-UA" dirty="0" smtClean="0">
              <a:latin typeface="+mj-lt"/>
            </a:endParaRPr>
          </a:p>
          <a:p>
            <a:endParaRPr lang="uk-UA" dirty="0" smtClean="0">
              <a:latin typeface="+mj-lt"/>
            </a:endParaRPr>
          </a:p>
          <a:p>
            <a:endParaRPr lang="uk-UA" dirty="0"/>
          </a:p>
        </p:txBody>
      </p:sp>
      <p:sp>
        <p:nvSpPr>
          <p:cNvPr id="4" name="5-конечная звезда 3"/>
          <p:cNvSpPr/>
          <p:nvPr/>
        </p:nvSpPr>
        <p:spPr>
          <a:xfrm>
            <a:off x="785786" y="3714752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</TotalTime>
  <Words>89</Words>
  <Application>Microsoft Office PowerPoint</Application>
  <PresentationFormat>Экран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Поток</vt:lpstr>
      <vt:lpstr>Усний рахунок</vt:lpstr>
      <vt:lpstr>До кожної рівності на ділення склади рівність на множення.</vt:lpstr>
      <vt:lpstr>Ділення круглих чисел способом добору.</vt:lpstr>
      <vt:lpstr>Закріплення вивченого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Усний рахунок</dc:title>
  <dc:creator>Андрій</dc:creator>
  <cp:lastModifiedBy>Андрій</cp:lastModifiedBy>
  <cp:revision>2</cp:revision>
  <dcterms:created xsi:type="dcterms:W3CDTF">2020-04-02T12:44:04Z</dcterms:created>
  <dcterms:modified xsi:type="dcterms:W3CDTF">2020-04-02T13:02:19Z</dcterms:modified>
</cp:coreProperties>
</file>