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2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3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4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6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8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7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8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5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6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6DC5-2048-488A-A3A8-F5EC36A3CAC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B9D5-C6E9-418C-A3EA-D306F57FC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" y="1147012"/>
            <a:ext cx="9144000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87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Дизайн зачіски </a:t>
            </a:r>
            <a:r>
              <a:rPr lang="uk-UA" sz="2000" dirty="0" smtClean="0"/>
              <a:t>– мистецтво створення привабливого </a:t>
            </a:r>
            <a:r>
              <a:rPr lang="uk-UA" sz="2000" dirty="0" err="1" smtClean="0"/>
              <a:t>виглялу</a:t>
            </a:r>
            <a:r>
              <a:rPr lang="uk-UA" sz="2000" dirty="0" smtClean="0"/>
              <a:t> людини.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963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4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2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6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1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5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9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4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5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2020-05-14T13:41:51Z</dcterms:created>
  <dcterms:modified xsi:type="dcterms:W3CDTF">2020-05-14T13:56:25Z</dcterms:modified>
</cp:coreProperties>
</file>