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64" r:id="rId3"/>
    <p:sldId id="265" r:id="rId4"/>
    <p:sldId id="271" r:id="rId5"/>
    <p:sldId id="272" r:id="rId6"/>
    <p:sldId id="273" r:id="rId7"/>
    <p:sldId id="274" r:id="rId8"/>
    <p:sldId id="275" r:id="rId9"/>
    <p:sldId id="276" r:id="rId10"/>
    <p:sldId id="26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6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DA108-CE92-4C4B-993B-1243EEBC024E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9DEE9-F925-4344-A8F9-D465B92C8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E1906-D74F-45B8-B3B9-1BEC7FC690DD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921AD-B4FE-48F2-B2DD-9DCE0A6BD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2EFE1-ED19-4353-ACC6-B3586902E44B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5F4C4-8D3F-4C70-A63A-9ABA18AE2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A9233-2684-4EA3-8554-73C0872A7B3A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77035-D187-4388-9BB6-C5915A0A4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0EE85-457F-4CD6-9189-82FE2E811889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7CA17-5E77-4CA9-8C88-ABF3D8580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AD968-5A3B-4ED8-9EB2-2E36C74F5AE5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A26F6-50AB-4B26-9137-BA6F034FE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65D09-9617-4866-8814-9A76B5D6A084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BE9D3-C0D5-4E0E-BA4B-811AAF430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3989B-BD5B-49B9-95F7-844E06A77F10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42327-019A-4F17-8E7A-783F0A316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2820A-9E48-467E-8E16-2B2DD3DBD34D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BA9C9-9160-4DF1-BF36-E20973764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D8B0F-BED0-4D4B-812B-0B4A189F5303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6DA87-BCAB-4233-86EB-7CB5883B1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994F8-A39B-489E-A8A6-80260EEDD038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B177F-9412-473E-A48E-7BA29EE62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43B9F9-8E84-4135-AF1B-D7440DB91DE6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46DAC4-BEB8-412B-A57F-E3F1C4F2A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3" r:id="rId4"/>
    <p:sldLayoutId id="2147483687" r:id="rId5"/>
    <p:sldLayoutId id="2147483682" r:id="rId6"/>
    <p:sldLayoutId id="2147483688" r:id="rId7"/>
    <p:sldLayoutId id="2147483689" r:id="rId8"/>
    <p:sldLayoutId id="2147483690" r:id="rId9"/>
    <p:sldLayoutId id="2147483681" r:id="rId10"/>
    <p:sldLayoutId id="21474836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0%BB%D0%B0%D0%B7%D1%83%D0%BD%D0%B8" TargetMode="External"/><Relationship Id="rId2" Type="http://schemas.openxmlformats.org/officeDocument/2006/relationships/hyperlink" Target="http://uk.wikipedia.org/wiki/%D0%9D%D0%B0%D0%B4%D1%80%D1%8F%D0%B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%D0%9A%D1%80%D0%B5%D0%B9%D0%B4%D0%BE%D0%B2%D0%B5_%D0%B2%D0%B8%D0%BC%D0%B8%D1%80%D0%B0%D0%BD%D0%BD%D1%8F" TargetMode="External"/><Relationship Id="rId4" Type="http://schemas.openxmlformats.org/officeDocument/2006/relationships/hyperlink" Target="http://uk.wikipedia.org/wiki/%D0%9C%D0%B5%D0%B7%D0%BE%D0%B7%D0%BE%D0%B9%D1%81%D1%8C%D0%BA%D0%B0_%D0%B5%D1%80%D0%B0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cap="none" smtClean="0">
                <a:effectLst/>
                <a:latin typeface="Arial" charset="0"/>
              </a:rPr>
              <a:t>                      </a:t>
            </a:r>
            <a:r>
              <a:rPr lang="uk-UA" b="1" cap="none" smtClean="0">
                <a:effectLst/>
                <a:latin typeface="Arial" charset="0"/>
              </a:rPr>
              <a:t>Тема.</a:t>
            </a:r>
            <a:endParaRPr lang="ru-RU" b="1" cap="none" smtClean="0">
              <a:effectLst/>
              <a:latin typeface="Arial" charset="0"/>
            </a:endParaRPr>
          </a:p>
        </p:txBody>
      </p:sp>
      <p:sp>
        <p:nvSpPr>
          <p:cNvPr id="1433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latin typeface="Arial" charset="0"/>
              </a:rPr>
              <a:t>Ярослав Стельмах "Митькозавр із Юрківки, або Химера лісового озера".Таємничі, веселі й незвичайні події в повісті, передані образним словом.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6000" b="1" i="1" dirty="0" smtClean="0">
                <a:solidFill>
                  <a:srgbClr val="002060"/>
                </a:solidFill>
              </a:rPr>
              <a:t>Домашнє завдання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uk-UA" sz="2700" b="1" smtClean="0">
                <a:solidFill>
                  <a:srgbClr val="FF0000"/>
                </a:solidFill>
              </a:rPr>
              <a:t>*</a:t>
            </a:r>
            <a:r>
              <a:rPr lang="uk-UA" sz="2700" b="1" smtClean="0">
                <a:solidFill>
                  <a:srgbClr val="FF0000"/>
                </a:solidFill>
                <a:latin typeface="Arial" charset="0"/>
              </a:rPr>
              <a:t>   </a:t>
            </a:r>
            <a:r>
              <a:rPr lang="ru-RU" b="1" smtClean="0">
                <a:latin typeface="Arial" charset="0"/>
              </a:rPr>
              <a:t>Прочитати біографію Ярослава Стельмаха на стор.178. Прочитати розділи І-VІ повісті "Митькозавр із Юрківки, або Химера лісового озера" на стор.179-187.Усно дати відповіді на питання на стор.182,187.</a:t>
            </a:r>
            <a:endParaRPr lang="uk-UA" sz="4600" b="1" smtClean="0">
              <a:solidFill>
                <a:srgbClr val="FF0000"/>
              </a:solidFill>
            </a:endParaRPr>
          </a:p>
          <a:p>
            <a:pPr marL="514350" indent="-514350" eaLnBrk="1" hangingPunct="1">
              <a:lnSpc>
                <a:spcPct val="90000"/>
              </a:lnSpc>
              <a:buFont typeface="Wingdings 2" pitchFamily="18" charset="2"/>
              <a:buNone/>
            </a:pPr>
            <a:endParaRPr lang="uk-UA" sz="2700" b="1" smtClean="0">
              <a:solidFill>
                <a:srgbClr val="FF0000"/>
              </a:solidFill>
            </a:endParaRPr>
          </a:p>
          <a:p>
            <a:pPr marL="514350" indent="-514350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7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6000" b="1" i="1" dirty="0" smtClean="0">
                <a:solidFill>
                  <a:srgbClr val="002060"/>
                </a:solidFill>
              </a:rPr>
              <a:t>Ярослав </a:t>
            </a:r>
            <a:r>
              <a:rPr lang="uk-UA" sz="6000" b="1" i="1" dirty="0" err="1" smtClean="0">
                <a:solidFill>
                  <a:srgbClr val="002060"/>
                </a:solidFill>
              </a:rPr>
              <a:t>михайлович</a:t>
            </a:r>
            <a:r>
              <a:rPr lang="uk-UA" sz="6000" b="1" i="1" dirty="0" smtClean="0">
                <a:solidFill>
                  <a:srgbClr val="002060"/>
                </a:solidFill>
              </a:rPr>
              <a:t> стельмах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43250" y="1785938"/>
            <a:ext cx="2928938" cy="485775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8625" y="2714625"/>
            <a:ext cx="2286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6000" b="1" i="1">
                <a:latin typeface="Franklin Gothic Book" pitchFamily="34" charset="0"/>
              </a:rPr>
              <a:t>1949</a:t>
            </a:r>
            <a:endParaRPr lang="ru-RU" sz="6000" b="1" i="1">
              <a:latin typeface="Franklin Gothic Book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57938" y="2786063"/>
            <a:ext cx="2286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6000" b="1" i="1">
                <a:latin typeface="Franklin Gothic Book" pitchFamily="34" charset="0"/>
              </a:rPr>
              <a:t>2001</a:t>
            </a:r>
            <a:endParaRPr lang="ru-RU" sz="6000" b="1" i="1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6000" b="1" i="1" dirty="0" smtClean="0">
                <a:solidFill>
                  <a:srgbClr val="002060"/>
                </a:solidFill>
              </a:rPr>
              <a:t>Михайло </a:t>
            </a:r>
            <a:r>
              <a:rPr lang="uk-UA" sz="6000" b="1" i="1" dirty="0" err="1" smtClean="0">
                <a:solidFill>
                  <a:srgbClr val="002060"/>
                </a:solidFill>
              </a:rPr>
              <a:t>панасович</a:t>
            </a:r>
            <a:r>
              <a:rPr lang="uk-UA" sz="6000" b="1" i="1" dirty="0" smtClean="0">
                <a:solidFill>
                  <a:srgbClr val="002060"/>
                </a:solidFill>
              </a:rPr>
              <a:t> стельмах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71736" y="1928802"/>
            <a:ext cx="4429156" cy="35719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6600" b="1" i="1" dirty="0" smtClean="0">
                <a:solidFill>
                  <a:srgbClr val="7030A0"/>
                </a:solidFill>
              </a:rPr>
              <a:t>Ярослав Стельмах - </a:t>
            </a:r>
            <a:endParaRPr lang="ru-RU" sz="6600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5400" b="1" i="1" smtClean="0">
                <a:solidFill>
                  <a:srgbClr val="002060"/>
                </a:solidFill>
              </a:rPr>
              <a:t>    лауреат літературної премії імені Івана Котляревського,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5400" b="1" i="1" smtClean="0">
                <a:solidFill>
                  <a:srgbClr val="002060"/>
                </a:solidFill>
              </a:rPr>
              <a:t>    лауреат премії імені Миколи Островського.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843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0313" y="500063"/>
            <a:ext cx="3857625" cy="6215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6000" b="1" dirty="0" smtClean="0">
                <a:solidFill>
                  <a:srgbClr val="FF0000"/>
                </a:solidFill>
                <a:latin typeface="Monotype Corsiva" pitchFamily="66" charset="0"/>
              </a:rPr>
              <a:t>Повість - 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mtClean="0"/>
              <a:t>   </a:t>
            </a:r>
            <a:r>
              <a:rPr lang="uk-UA" sz="5400" b="1" i="1" smtClean="0">
                <a:solidFill>
                  <a:srgbClr val="002060"/>
                </a:solidFill>
              </a:rPr>
              <a:t>великий за обсягом прозовий твір, у якому детально розповідається про багато подій із життя дійових осіб.</a:t>
            </a:r>
            <a:endParaRPr lang="ru-RU" sz="5400" b="1" i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                                 </a:t>
            </a:r>
            <a:r>
              <a:rPr lang="uk-UA" sz="6000" b="1" i="1" dirty="0" smtClean="0">
                <a:solidFill>
                  <a:srgbClr val="002060"/>
                </a:solidFill>
              </a:rPr>
              <a:t>динозавр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357188"/>
            <a:ext cx="3590925" cy="3914775"/>
          </a:xfrm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3000375"/>
            <a:ext cx="435768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b="1" smtClean="0"/>
              <a:t> </a:t>
            </a:r>
            <a:r>
              <a:rPr lang="vi-VN" sz="4000" b="1" smtClean="0"/>
              <a:t>Диноза́ври</a:t>
            </a:r>
            <a:r>
              <a:rPr lang="vi-VN" sz="4000" smtClean="0"/>
              <a:t>  — </a:t>
            </a:r>
            <a:r>
              <a:rPr lang="vi-VN" sz="4000" smtClean="0">
                <a:hlinkClick r:id="rId2" tooltip="Надряд"/>
              </a:rPr>
              <a:t>надряд</a:t>
            </a:r>
            <a:r>
              <a:rPr lang="vi-VN" sz="4000" smtClean="0"/>
              <a:t> </a:t>
            </a:r>
            <a:r>
              <a:rPr lang="vi-VN" sz="4000" smtClean="0">
                <a:hlinkClick r:id="rId3" tooltip="Плазуни"/>
              </a:rPr>
              <a:t>плазунів</a:t>
            </a:r>
            <a:r>
              <a:rPr lang="vi-VN" sz="4000" smtClean="0"/>
              <a:t>, які жили 235-65 млн. років тому в </a:t>
            </a:r>
            <a:r>
              <a:rPr lang="vi-VN" sz="4000" smtClean="0">
                <a:hlinkClick r:id="rId4" tooltip="Мезозойська ера"/>
              </a:rPr>
              <a:t>мезозойську еру</a:t>
            </a:r>
            <a:r>
              <a:rPr lang="vi-VN" sz="4000" smtClean="0"/>
              <a:t> , аж до масового </a:t>
            </a:r>
            <a:r>
              <a:rPr lang="vi-VN" sz="4000" smtClean="0">
                <a:hlinkClick r:id="rId5" tooltip="Крейдове вимирання"/>
              </a:rPr>
              <a:t>вимирання 65 млн. років тому</a:t>
            </a:r>
            <a:r>
              <a:rPr lang="vi-VN" sz="4000" smtClean="0"/>
              <a:t>. Довжина різних видів коливалася від 35 см до 35 м, вага — від 110 грам до понад 100 т.</a:t>
            </a:r>
            <a:endParaRPr lang="ru-RU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5400" b="1" i="1" dirty="0" err="1" smtClean="0">
                <a:solidFill>
                  <a:srgbClr val="002060"/>
                </a:solidFill>
              </a:rPr>
              <a:t>Апатозавр</a:t>
            </a:r>
            <a:r>
              <a:rPr lang="uk-UA" sz="5400" b="1" i="1" dirty="0" smtClean="0">
                <a:solidFill>
                  <a:srgbClr val="002060"/>
                </a:solidFill>
              </a:rPr>
              <a:t> ( бронтозавр)</a:t>
            </a:r>
            <a:endParaRPr lang="ru-RU" sz="5400" b="1" i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0950" y="1554163"/>
            <a:ext cx="6794500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185</TotalTime>
  <Words>112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10</vt:i4>
      </vt:variant>
    </vt:vector>
  </HeadingPairs>
  <TitlesOfParts>
    <vt:vector size="25" baseType="lpstr">
      <vt:lpstr>Arial</vt:lpstr>
      <vt:lpstr>Franklin Gothic Medium</vt:lpstr>
      <vt:lpstr>Franklin Gothic Book</vt:lpstr>
      <vt:lpstr>Wingdings 2</vt:lpstr>
      <vt:lpstr>Calibri</vt:lpstr>
      <vt:lpstr>Tahoma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                      Тема.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kom</cp:lastModifiedBy>
  <cp:revision>18</cp:revision>
  <dcterms:created xsi:type="dcterms:W3CDTF">2012-02-26T19:10:09Z</dcterms:created>
  <dcterms:modified xsi:type="dcterms:W3CDTF">2020-04-08T12:59:38Z</dcterms:modified>
</cp:coreProperties>
</file>