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  <p:sldMasterId id="2147483765" r:id="rId2"/>
    <p:sldMasterId id="2147483785" r:id="rId3"/>
    <p:sldMasterId id="2147483830" r:id="rId4"/>
  </p:sldMasterIdLst>
  <p:sldIdLst>
    <p:sldId id="328" r:id="rId5"/>
    <p:sldId id="321" r:id="rId6"/>
    <p:sldId id="285" r:id="rId7"/>
    <p:sldId id="288" r:id="rId8"/>
    <p:sldId id="294" r:id="rId9"/>
    <p:sldId id="295" r:id="rId10"/>
    <p:sldId id="316" r:id="rId11"/>
    <p:sldId id="293" r:id="rId12"/>
    <p:sldId id="311" r:id="rId13"/>
    <p:sldId id="310" r:id="rId14"/>
    <p:sldId id="296" r:id="rId15"/>
    <p:sldId id="329" r:id="rId16"/>
    <p:sldId id="324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5758468-2FD6-478F-A312-B9B8EBBE0619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man Old Style" pitchFamily="18" charset="0"/>
              </a:defRPr>
            </a:lvl1pPr>
          </a:lstStyle>
          <a:p>
            <a:pPr>
              <a:defRPr/>
            </a:pPr>
            <a:fld id="{B8039A7A-0DC2-40DB-9338-DB4CADC1C5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92DBB28-D6AF-4B7E-A6B7-E7888540739D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man Old Style" pitchFamily="18" charset="0"/>
              </a:defRPr>
            </a:lvl1pPr>
          </a:lstStyle>
          <a:p>
            <a:pPr>
              <a:defRPr/>
            </a:pPr>
            <a:fld id="{C154BEED-409F-47DF-9FCF-2AE7534552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C545B2A-8C2A-4D92-A837-35ED15233209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man Old Style" pitchFamily="18" charset="0"/>
              </a:defRPr>
            </a:lvl1pPr>
          </a:lstStyle>
          <a:p>
            <a:pPr>
              <a:defRPr/>
            </a:pPr>
            <a:fld id="{6BCB0C78-D2E0-4DAF-A2A2-6D5B87A1A7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FD2A138-AEC2-402F-8114-813AF34528B8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man Old Style" pitchFamily="18" charset="0"/>
              </a:defRPr>
            </a:lvl1pPr>
          </a:lstStyle>
          <a:p>
            <a:pPr>
              <a:defRPr/>
            </a:pPr>
            <a:fld id="{996AD26D-E15E-44C8-B92A-D33AD6BAC0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5DCB4F6-F5F5-442C-913B-71032B11890F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man Old Style" pitchFamily="18" charset="0"/>
              </a:defRPr>
            </a:lvl1pPr>
          </a:lstStyle>
          <a:p>
            <a:pPr>
              <a:defRPr/>
            </a:pPr>
            <a:fld id="{32A9ACEB-484E-4B27-9BF9-FEDCC1AEA6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2E34EC7-76E4-4788-BB09-23F2D238F6F9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man Old Style" pitchFamily="18" charset="0"/>
              </a:defRPr>
            </a:lvl1pPr>
          </a:lstStyle>
          <a:p>
            <a:pPr>
              <a:defRPr/>
            </a:pPr>
            <a:fld id="{45F00E33-14D5-4E4F-895A-40F1D52187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376E440-BA02-4077-AE2E-959051A1DE8D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man Old Style" pitchFamily="18" charset="0"/>
              </a:defRPr>
            </a:lvl1pPr>
          </a:lstStyle>
          <a:p>
            <a:pPr>
              <a:defRPr/>
            </a:pPr>
            <a:fld id="{E704D2A0-F20E-4527-9A80-0664BF1A86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861D28E-7687-4868-BF0E-E8DFE81B23E5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man Old Style" pitchFamily="18" charset="0"/>
              </a:defRPr>
            </a:lvl1pPr>
          </a:lstStyle>
          <a:p>
            <a:pPr>
              <a:defRPr/>
            </a:pPr>
            <a:fld id="{A4FB2F07-55CE-435F-82EE-E712D32892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D970B38-5919-4EB7-89D9-516378616C8B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man Old Style" pitchFamily="18" charset="0"/>
              </a:defRPr>
            </a:lvl1pPr>
          </a:lstStyle>
          <a:p>
            <a:pPr>
              <a:defRPr/>
            </a:pPr>
            <a:fld id="{E08919B9-37DD-4B24-B685-15EEA1B2FF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94DA718-907A-4424-A98F-65A5CCFB7A52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man Old Style" pitchFamily="18" charset="0"/>
              </a:defRPr>
            </a:lvl1pPr>
          </a:lstStyle>
          <a:p>
            <a:pPr>
              <a:defRPr/>
            </a:pPr>
            <a:fld id="{AAB23437-8D26-4BD8-AABF-0F49C7BB2A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5DF8C62-3048-451E-99A4-2D160F0C7624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man Old Style" pitchFamily="18" charset="0"/>
              </a:defRPr>
            </a:lvl1pPr>
          </a:lstStyle>
          <a:p>
            <a:pPr>
              <a:defRPr/>
            </a:pPr>
            <a:fld id="{5448D164-6FFF-471E-B5F5-9A139ABA8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A110991-9E60-4A79-BE72-F120FCE60D99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man Old Style" pitchFamily="18" charset="0"/>
              </a:defRPr>
            </a:lvl1pPr>
          </a:lstStyle>
          <a:p>
            <a:pPr>
              <a:defRPr/>
            </a:pPr>
            <a:fld id="{9E94CC1A-8502-48A4-87DC-97E0844165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9889A4B-3E00-4B41-B03E-7677AEEC8C53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man Old Style" pitchFamily="18" charset="0"/>
              </a:defRPr>
            </a:lvl1pPr>
          </a:lstStyle>
          <a:p>
            <a:pPr>
              <a:defRPr/>
            </a:pPr>
            <a:fld id="{5B82BA32-26F3-4AA4-BE29-A137B7A672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E29378F-6397-46BF-ADA8-51B822355799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man Old Style" pitchFamily="18" charset="0"/>
              </a:defRPr>
            </a:lvl1pPr>
          </a:lstStyle>
          <a:p>
            <a:pPr>
              <a:defRPr/>
            </a:pPr>
            <a:fld id="{134949E4-2D20-4B61-9C11-74BDC13D85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489D691-031E-4325-993A-D43D174AEED8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man Old Style" pitchFamily="18" charset="0"/>
              </a:defRPr>
            </a:lvl1pPr>
          </a:lstStyle>
          <a:p>
            <a:pPr>
              <a:defRPr/>
            </a:pPr>
            <a:fld id="{83FCE85B-DBE0-44B7-9D42-2E29586F9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8130B4A-96D8-4FB6-949A-6F6E5AB71456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man Old Style" pitchFamily="18" charset="0"/>
              </a:defRPr>
            </a:lvl1pPr>
          </a:lstStyle>
          <a:p>
            <a:pPr>
              <a:defRPr/>
            </a:pPr>
            <a:fld id="{1CCA242C-258F-474A-8A98-26A65B4485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2021E75-3D0B-4CEB-8C08-CA81F3B73AA2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man Old Style" pitchFamily="18" charset="0"/>
              </a:defRPr>
            </a:lvl1pPr>
          </a:lstStyle>
          <a:p>
            <a:pPr>
              <a:defRPr/>
            </a:pPr>
            <a:fld id="{6518EAF3-4141-4234-BF3A-951152EE22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9BD5A1D-D217-4311-BED1-1B5852284457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man Old Style" pitchFamily="18" charset="0"/>
              </a:defRPr>
            </a:lvl1pPr>
          </a:lstStyle>
          <a:p>
            <a:pPr>
              <a:defRPr/>
            </a:pPr>
            <a:fld id="{7F49A0C0-1D73-46F7-90AA-05B536D1CE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E40138C-2152-4C86-ABDC-BA6BFE0902B2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man Old Style" pitchFamily="18" charset="0"/>
              </a:defRPr>
            </a:lvl1pPr>
          </a:lstStyle>
          <a:p>
            <a:pPr>
              <a:defRPr/>
            </a:pPr>
            <a:fld id="{10B99357-FDCC-43DF-A72B-C48BD1DA42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D723BBC-54F4-43BD-8394-EDBD98634F65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man Old Style" pitchFamily="18" charset="0"/>
              </a:defRPr>
            </a:lvl1pPr>
          </a:lstStyle>
          <a:p>
            <a:pPr>
              <a:defRPr/>
            </a:pPr>
            <a:fld id="{8E04FEE8-7AA5-491F-B477-94F6C2EE26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FE24094-3BE4-4E72-A150-9DA9CF35AF45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man Old Style" pitchFamily="18" charset="0"/>
              </a:defRPr>
            </a:lvl1pPr>
          </a:lstStyle>
          <a:p>
            <a:pPr>
              <a:defRPr/>
            </a:pPr>
            <a:fld id="{C14C5ED7-58D4-45D8-A300-AE432410BF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DB6D668-5693-4246-AD1B-853C5CF48AC7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man Old Style" pitchFamily="18" charset="0"/>
              </a:defRPr>
            </a:lvl1pPr>
          </a:lstStyle>
          <a:p>
            <a:pPr>
              <a:defRPr/>
            </a:pPr>
            <a:fld id="{4D232156-E8BB-4198-9E20-7564A71555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6EC16B-AF01-4CFE-9E5C-601434BA8DBF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man Old Style" pitchFamily="18" charset="0"/>
              </a:defRPr>
            </a:lvl1pPr>
          </a:lstStyle>
          <a:p>
            <a:pPr>
              <a:defRPr/>
            </a:pPr>
            <a:fld id="{BDD222E5-AF8B-4329-8EDB-2333C9F23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08E89A2-58B3-4453-A3AA-0B09D1504A1B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man Old Style" pitchFamily="18" charset="0"/>
              </a:defRPr>
            </a:lvl1pPr>
          </a:lstStyle>
          <a:p>
            <a:pPr>
              <a:defRPr/>
            </a:pPr>
            <a:fld id="{F7B35475-F207-4700-B764-81F435158C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643E291-CD64-4C11-AAD2-566A8D7C9218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man Old Style" pitchFamily="18" charset="0"/>
              </a:defRPr>
            </a:lvl1pPr>
          </a:lstStyle>
          <a:p>
            <a:pPr>
              <a:defRPr/>
            </a:pPr>
            <a:fld id="{0987F3BE-F4C2-4FF3-AAB1-8D320F22C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EFB112C-40D7-49DE-9FBF-ACDBDBE0B3E7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man Old Style" pitchFamily="18" charset="0"/>
              </a:defRPr>
            </a:lvl1pPr>
          </a:lstStyle>
          <a:p>
            <a:pPr>
              <a:defRPr/>
            </a:pPr>
            <a:fld id="{D687402B-919E-4450-8AD5-5D20D682CD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C6B6B5B-0B99-420F-B48C-27DF541EB1E9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man Old Style" pitchFamily="18" charset="0"/>
              </a:defRPr>
            </a:lvl1pPr>
          </a:lstStyle>
          <a:p>
            <a:pPr>
              <a:defRPr/>
            </a:pPr>
            <a:fld id="{9BADBBDE-6640-4522-8470-1004B55E5B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3B1CD0-8A36-4CB9-BA41-7B0C4488B140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man Old Style" pitchFamily="18" charset="0"/>
              </a:defRPr>
            </a:lvl1pPr>
          </a:lstStyle>
          <a:p>
            <a:pPr>
              <a:defRPr/>
            </a:pPr>
            <a:fld id="{99F022DA-0E34-4933-B6E4-9C44EEB0D6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BACBD09-9FA3-4ABB-B134-4966061C6D76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man Old Style" pitchFamily="18" charset="0"/>
              </a:defRPr>
            </a:lvl1pPr>
          </a:lstStyle>
          <a:p>
            <a:pPr>
              <a:defRPr/>
            </a:pPr>
            <a:fld id="{BC5C5741-CC9E-48AF-9531-D3B6FC8277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9191296-919A-4B64-9145-68675B4D460A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man Old Style" pitchFamily="18" charset="0"/>
              </a:defRPr>
            </a:lvl1pPr>
          </a:lstStyle>
          <a:p>
            <a:pPr>
              <a:defRPr/>
            </a:pPr>
            <a:fld id="{803C00BD-AB45-4308-9F45-27F86FCFD7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7947131-02AD-4CA8-8E2F-4EE2E58857D4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man Old Style" pitchFamily="18" charset="0"/>
              </a:defRPr>
            </a:lvl1pPr>
          </a:lstStyle>
          <a:p>
            <a:pPr>
              <a:defRPr/>
            </a:pPr>
            <a:fld id="{58E4FB5D-B0FA-4B87-9ED4-BF9274A99F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295E7BF-54CE-4B9D-8CD0-12C970660C49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man Old Style" pitchFamily="18" charset="0"/>
              </a:defRPr>
            </a:lvl1pPr>
          </a:lstStyle>
          <a:p>
            <a:pPr>
              <a:defRPr/>
            </a:pPr>
            <a:fld id="{CDD719D1-6BB4-4D47-9BC1-C3BCECDBA2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91943D6-DBA8-4B3F-AB91-F5F899D7CB55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man Old Style" pitchFamily="18" charset="0"/>
              </a:defRPr>
            </a:lvl1pPr>
          </a:lstStyle>
          <a:p>
            <a:pPr>
              <a:defRPr/>
            </a:pPr>
            <a:fld id="{42C55508-6A2A-4187-A5BC-C50F700E75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FC9B0F4-5A32-4684-ABEE-CED1ED85F084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man Old Style" pitchFamily="18" charset="0"/>
              </a:defRPr>
            </a:lvl1pPr>
          </a:lstStyle>
          <a:p>
            <a:pPr>
              <a:defRPr/>
            </a:pPr>
            <a:fld id="{43C253B1-4CFE-4E05-B394-55737F62F4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85308D4-5B12-4E9B-AC38-07C880111A41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man Old Style" pitchFamily="18" charset="0"/>
              </a:defRPr>
            </a:lvl1pPr>
          </a:lstStyle>
          <a:p>
            <a:pPr>
              <a:defRPr/>
            </a:pPr>
            <a:fld id="{519BBA93-86BA-47B0-9CB8-A2E12EE5F3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59F93FF-3C4D-4CDC-9B5D-FC3A436E9454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man Old Style" pitchFamily="18" charset="0"/>
              </a:defRPr>
            </a:lvl1pPr>
          </a:lstStyle>
          <a:p>
            <a:pPr>
              <a:defRPr/>
            </a:pPr>
            <a:fld id="{D3104C3D-7C4D-4189-9ED2-C24544F850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2A4B97-848E-4FFA-A16B-5B466E0B9336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man Old Style" pitchFamily="18" charset="0"/>
              </a:defRPr>
            </a:lvl1pPr>
          </a:lstStyle>
          <a:p>
            <a:pPr>
              <a:defRPr/>
            </a:pPr>
            <a:fld id="{7F6A748C-15A7-4DD1-9010-F81D4F725A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E81AD4A-5DB0-45F0-BBD2-560F911EB1C7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man Old Style" pitchFamily="18" charset="0"/>
              </a:defRPr>
            </a:lvl1pPr>
          </a:lstStyle>
          <a:p>
            <a:pPr>
              <a:defRPr/>
            </a:pPr>
            <a:fld id="{0FC48682-D26A-4F28-B064-EECED48FC3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91ACBBF-6B39-4A49-A722-FBBF3A1820C0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man Old Style" pitchFamily="18" charset="0"/>
              </a:defRPr>
            </a:lvl1pPr>
          </a:lstStyle>
          <a:p>
            <a:pPr>
              <a:defRPr/>
            </a:pPr>
            <a:fld id="{9391FBD8-FCD0-469A-9E38-9709EA9C09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CC019F-A899-4BB5-94B8-FD3A494A1F7F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man Old Style" pitchFamily="18" charset="0"/>
              </a:defRPr>
            </a:lvl1pPr>
          </a:lstStyle>
          <a:p>
            <a:pPr>
              <a:defRPr/>
            </a:pPr>
            <a:fld id="{BD1225D3-CD84-49E0-AC1F-3119E3FC26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6A6535C-C420-4339-B6CF-DCDA0BE98E79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man Old Style" pitchFamily="18" charset="0"/>
              </a:defRPr>
            </a:lvl1pPr>
          </a:lstStyle>
          <a:p>
            <a:pPr>
              <a:defRPr/>
            </a:pPr>
            <a:fld id="{0B173736-A0CB-4FAD-83D4-EF93BA95DC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4A15D5C-5663-4261-A69C-F05372A28EB4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man Old Style" pitchFamily="18" charset="0"/>
              </a:defRPr>
            </a:lvl1pPr>
          </a:lstStyle>
          <a:p>
            <a:pPr>
              <a:defRPr/>
            </a:pPr>
            <a:fld id="{22E4FEE7-0963-4E0D-A1E4-B900E4421F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40C08F8-A058-4541-B78B-A39E53350EAB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man Old Style" pitchFamily="18" charset="0"/>
              </a:defRPr>
            </a:lvl1pPr>
          </a:lstStyle>
          <a:p>
            <a:pPr>
              <a:defRPr/>
            </a:pPr>
            <a:fld id="{4F6659AF-7852-4859-905A-B990AD5A6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B16D301-FBEB-4507-BE37-603AC3DAE4E3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man Old Style" pitchFamily="18" charset="0"/>
              </a:defRPr>
            </a:lvl1pPr>
          </a:lstStyle>
          <a:p>
            <a:pPr>
              <a:defRPr/>
            </a:pPr>
            <a:fld id="{412C3A49-FFD4-45D9-AB8A-AB96CE8E8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5414CAD-45C9-4D9B-9A83-B08A7B44B052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man Old Style" pitchFamily="18" charset="0"/>
              </a:defRPr>
            </a:lvl1pPr>
          </a:lstStyle>
          <a:p>
            <a:pPr>
              <a:defRPr/>
            </a:pPr>
            <a:fld id="{406D7A81-C18A-4EE6-8037-B0A6396001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EFD6F5D-0C1F-496C-B7E0-0A62BA28FA74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man Old Style" pitchFamily="18" charset="0"/>
              </a:defRPr>
            </a:lvl1pPr>
          </a:lstStyle>
          <a:p>
            <a:pPr>
              <a:defRPr/>
            </a:pPr>
            <a:fld id="{36E600E9-7593-41F6-8A65-7A3592A0DD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507F33A-0793-4373-9A8C-B4FD9827FE56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man Old Style" pitchFamily="18" charset="0"/>
              </a:defRPr>
            </a:lvl1pPr>
          </a:lstStyle>
          <a:p>
            <a:pPr>
              <a:defRPr/>
            </a:pPr>
            <a:fld id="{AC4C367A-482B-484C-9A84-86621CAC7A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F03E839-4870-4625-A86A-0B918557B364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man Old Style" pitchFamily="18" charset="0"/>
              </a:defRPr>
            </a:lvl1pPr>
          </a:lstStyle>
          <a:p>
            <a:pPr>
              <a:defRPr/>
            </a:pPr>
            <a:fld id="{5B839EF7-C304-4A35-ABE0-869641EBF9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2A73C9F-28DA-4B88-BC4F-3A4234BEA434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man Old Style" pitchFamily="18" charset="0"/>
              </a:defRPr>
            </a:lvl1pPr>
          </a:lstStyle>
          <a:p>
            <a:pPr>
              <a:defRPr/>
            </a:pPr>
            <a:fld id="{CC72CE6E-F84C-4B89-AA68-7CC3E3BDBE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4C48E33-C071-4F8B-AC1F-58967126BBA9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man Old Style" pitchFamily="18" charset="0"/>
              </a:defRPr>
            </a:lvl1pPr>
          </a:lstStyle>
          <a:p>
            <a:pPr>
              <a:defRPr/>
            </a:pPr>
            <a:fld id="{71AC213F-6ACE-407F-8995-D23B40EE1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BF30BBC-DF78-4766-965C-6C2206C90A06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man Old Style" pitchFamily="18" charset="0"/>
              </a:defRPr>
            </a:lvl1pPr>
          </a:lstStyle>
          <a:p>
            <a:pPr>
              <a:defRPr/>
            </a:pPr>
            <a:fld id="{E5DB1D65-2C38-4257-9888-9CAA0CFCB6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9A2CCAD-B279-42C2-8185-F2D4C0AFDEC7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man Old Style" pitchFamily="18" charset="0"/>
              </a:defRPr>
            </a:lvl1pPr>
          </a:lstStyle>
          <a:p>
            <a:pPr>
              <a:defRPr/>
            </a:pPr>
            <a:fld id="{C3EF5121-4F1A-4C21-8AF0-7B9C1FB140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4E83300-3F9C-4DB8-B299-08521F2806EA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E2714C4-B985-47E3-B8C9-F95484878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Picture 2" descr="День госслужбі+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lenta copy white"/>
          <p:cNvPicPr>
            <a:picLocks noChangeAspect="1" noChangeArrowheads="1"/>
          </p:cNvPicPr>
          <p:nvPr/>
        </p:nvPicPr>
        <p:blipFill>
          <a:blip r:embed="rId16">
            <a:lum bright="-12000" contrast="30000"/>
          </a:blip>
          <a:srcRect l="4160"/>
          <a:stretch>
            <a:fillRect/>
          </a:stretch>
        </p:blipFill>
        <p:spPr bwMode="auto">
          <a:xfrm>
            <a:off x="0" y="71438"/>
            <a:ext cx="91440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</p:sldLayoutIdLst>
  <p:transition>
    <p:newsfla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man Old Style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man Old Style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man Old Style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man Old Style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536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547D8E6-394F-45F1-BFDB-2FA16836433B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83D2EBE-BD66-4D8F-B98B-7C3971BF65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5367" name="Picture 2" descr="День госслужбі+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 descr="lenta copy white"/>
          <p:cNvPicPr>
            <a:picLocks noChangeAspect="1" noChangeArrowheads="1"/>
          </p:cNvPicPr>
          <p:nvPr/>
        </p:nvPicPr>
        <p:blipFill>
          <a:blip r:embed="rId16">
            <a:lum bright="-12000" contrast="30000"/>
          </a:blip>
          <a:srcRect l="4160"/>
          <a:stretch>
            <a:fillRect/>
          </a:stretch>
        </p:blipFill>
        <p:spPr bwMode="auto">
          <a:xfrm>
            <a:off x="0" y="71438"/>
            <a:ext cx="91440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  <p:sldLayoutId id="2147483908" r:id="rId13"/>
  </p:sldLayoutIdLst>
  <p:transition>
    <p:newsfla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man Old Style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man Old Style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man Old Style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man Old Style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296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0025747-BD71-4F08-83CE-9CD8D9673367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E981FD1-702A-4E6C-918D-2632EED41C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29703" name="Picture 2" descr="День госслужбі+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8" descr="lenta copy white"/>
          <p:cNvPicPr>
            <a:picLocks noChangeAspect="1" noChangeArrowheads="1"/>
          </p:cNvPicPr>
          <p:nvPr/>
        </p:nvPicPr>
        <p:blipFill>
          <a:blip r:embed="rId16">
            <a:lum bright="-12000" contrast="30000"/>
          </a:blip>
          <a:srcRect l="4160"/>
          <a:stretch>
            <a:fillRect/>
          </a:stretch>
        </p:blipFill>
        <p:spPr bwMode="auto">
          <a:xfrm>
            <a:off x="0" y="71438"/>
            <a:ext cx="91440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  <p:sldLayoutId id="2147483921" r:id="rId13"/>
  </p:sldLayoutIdLst>
  <p:transition>
    <p:newsfla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man Old Style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man Old Style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man Old Style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man Old Style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4403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74DE0E6-C3BB-407A-B0EE-2D9561BAC0B7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48B6DAC-5519-4E80-9486-CC1986DAE0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44039" name="Picture 2" descr="День госслужбі+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8" descr="lenta copy white"/>
          <p:cNvPicPr>
            <a:picLocks noChangeAspect="1" noChangeArrowheads="1"/>
          </p:cNvPicPr>
          <p:nvPr/>
        </p:nvPicPr>
        <p:blipFill>
          <a:blip r:embed="rId16">
            <a:lum bright="-12000" contrast="30000"/>
          </a:blip>
          <a:srcRect l="4160"/>
          <a:stretch>
            <a:fillRect/>
          </a:stretch>
        </p:blipFill>
        <p:spPr bwMode="auto">
          <a:xfrm>
            <a:off x="0" y="71438"/>
            <a:ext cx="91440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  <p:sldLayoutId id="2147483934" r:id="rId13"/>
  </p:sldLayoutIdLst>
  <p:transition>
    <p:newsfla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man Old Style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man Old Style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man Old Style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man Old Style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Прямоугольник 1"/>
          <p:cNvSpPr>
            <a:spLocks noChangeArrowheads="1"/>
          </p:cNvSpPr>
          <p:nvPr/>
        </p:nvSpPr>
        <p:spPr bwMode="auto">
          <a:xfrm>
            <a:off x="539750" y="1052513"/>
            <a:ext cx="8280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002060"/>
                </a:solidFill>
                <a:latin typeface="Monotype Corsiva" pitchFamily="66" charset="0"/>
              </a:rPr>
              <a:t>             ЧИСЛІВНИК.</a:t>
            </a:r>
          </a:p>
          <a:p>
            <a:r>
              <a:rPr lang="ru-RU" sz="4800" b="1">
                <a:solidFill>
                  <a:srgbClr val="002060"/>
                </a:solidFill>
                <a:latin typeface="Monotype Corsiva" pitchFamily="66" charset="0"/>
              </a:rPr>
              <a:t>ЗАГАЛЬНЕ     ЗНАЧЕННЯ, МОРФОЛОГІЧНІ   ОЗНАКИ, СИНТАКСИЧНА РОЛЬ.</a:t>
            </a:r>
          </a:p>
        </p:txBody>
      </p:sp>
      <p:pic>
        <p:nvPicPr>
          <p:cNvPr id="5837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8" y="4595813"/>
            <a:ext cx="2500312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9950" y="5516563"/>
            <a:ext cx="283527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Прямоугольник 1"/>
          <p:cNvSpPr>
            <a:spLocks noChangeArrowheads="1"/>
          </p:cNvSpPr>
          <p:nvPr/>
        </p:nvSpPr>
        <p:spPr bwMode="auto">
          <a:xfrm>
            <a:off x="395288" y="336550"/>
            <a:ext cx="8497887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800">
              <a:solidFill>
                <a:srgbClr val="FF0000"/>
              </a:solidFill>
            </a:endParaRPr>
          </a:p>
          <a:p>
            <a:pPr algn="ctr"/>
            <a:r>
              <a:rPr lang="uk-UA" sz="2800" b="1">
                <a:solidFill>
                  <a:srgbClr val="FF0000"/>
                </a:solidFill>
              </a:rPr>
              <a:t>ЛІНГВІСТИЧНА ГРА </a:t>
            </a:r>
          </a:p>
          <a:p>
            <a:r>
              <a:rPr lang="uk-UA" sz="2400" b="1"/>
              <a:t>У кожному ряді слів сховалися «зайві». Списати, підкреслюючи їх, обґрунтувати свою думку. До якої частини мови належать ці слова? </a:t>
            </a:r>
          </a:p>
          <a:p>
            <a:endParaRPr lang="uk-UA" sz="2400"/>
          </a:p>
          <a:p>
            <a:r>
              <a:rPr lang="uk-UA" sz="2400" b="1"/>
              <a:t>1)  Чотири, один, п'ятірка, шостий.</a:t>
            </a:r>
          </a:p>
          <a:p>
            <a:pPr>
              <a:buFontTx/>
              <a:buAutoNum type="arabicParenR" startAt="2"/>
            </a:pPr>
            <a:r>
              <a:rPr lang="uk-UA" sz="2400" b="1"/>
              <a:t>Ходять, п'ять, сидять, стоять </a:t>
            </a:r>
          </a:p>
          <a:p>
            <a:pPr>
              <a:buFontTx/>
              <a:buAutoNum type="arabicParenR" startAt="2"/>
            </a:pPr>
            <a:r>
              <a:rPr lang="uk-UA" sz="2400" b="1"/>
              <a:t>Восьмий, далекий, восьмиповерховий, давній </a:t>
            </a:r>
          </a:p>
          <a:p>
            <a:pPr>
              <a:buFontTx/>
              <a:buAutoNum type="arabicParenR" startAt="4"/>
            </a:pPr>
            <a:r>
              <a:rPr lang="uk-UA" sz="2400" b="1"/>
              <a:t>Два, двійня, двійка, дворіччя </a:t>
            </a:r>
          </a:p>
          <a:p>
            <a:r>
              <a:rPr lang="uk-UA" sz="2400" b="1"/>
              <a:t>5) Сорока, рушниця, мішок, сорок </a:t>
            </a:r>
          </a:p>
          <a:p>
            <a:endParaRPr lang="uk-UA" sz="240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981075"/>
            <a:ext cx="8713787" cy="4400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СИНТАКСИЧНА РОЛЬ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ЧИСЛІВНИКИ </a:t>
            </a:r>
            <a:r>
              <a:rPr lang="uk-UA" sz="2800" b="1" i="1" dirty="0">
                <a:latin typeface="Arial" pitchFamily="34" charset="0"/>
                <a:cs typeface="Arial" pitchFamily="34" charset="0"/>
              </a:rPr>
              <a:t>(найчастіше в сполученні з іменником) можуть бути різними членами речення.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>
                <a:latin typeface="Arial" pitchFamily="34" charset="0"/>
                <a:cs typeface="Arial" pitchFamily="34" charset="0"/>
              </a:rPr>
              <a:t>ПРИКЛАД: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>
                <a:latin typeface="Arial" pitchFamily="34" charset="0"/>
                <a:cs typeface="Arial" pitchFamily="34" charset="0"/>
              </a:rPr>
              <a:t>1. </a:t>
            </a:r>
            <a:r>
              <a:rPr lang="uk-UA" sz="2800" b="1" i="1" u="sng" dirty="0">
                <a:uFill>
                  <a:solidFill>
                    <a:srgbClr val="FF0000"/>
                  </a:solidFill>
                </a:uFill>
                <a:latin typeface="Arial" pitchFamily="34" charset="0"/>
                <a:cs typeface="Arial" pitchFamily="34" charset="0"/>
              </a:rPr>
              <a:t>П’ять плюс три</a:t>
            </a:r>
            <a:r>
              <a:rPr lang="uk-UA" sz="2800" b="1" i="1" dirty="0">
                <a:uFill>
                  <a:solidFill>
                    <a:srgbClr val="FF0000"/>
                  </a:solidFill>
                </a:uFill>
                <a:latin typeface="Arial" pitchFamily="34" charset="0"/>
                <a:cs typeface="Arial" pitchFamily="34" charset="0"/>
              </a:rPr>
              <a:t> </a:t>
            </a:r>
            <a:r>
              <a:rPr lang="uk-UA" sz="2800" b="1" i="1" dirty="0">
                <a:latin typeface="Arial" pitchFamily="34" charset="0"/>
                <a:cs typeface="Arial" pitchFamily="34" charset="0"/>
              </a:rPr>
              <a:t>- </a:t>
            </a:r>
            <a:r>
              <a:rPr lang="uk-UA" sz="2800" b="1" i="1" u="dbl" dirty="0">
                <a:uFill>
                  <a:solidFill>
                    <a:srgbClr val="FF0000"/>
                  </a:solidFill>
                </a:uFill>
                <a:latin typeface="Arial" pitchFamily="34" charset="0"/>
                <a:cs typeface="Arial" pitchFamily="34" charset="0"/>
              </a:rPr>
              <a:t>вісім</a:t>
            </a:r>
            <a:r>
              <a:rPr lang="uk-UA" sz="2800" b="1" i="1" dirty="0">
                <a:latin typeface="Arial" pitchFamily="34" charset="0"/>
                <a:cs typeface="Arial" pitchFamily="34" charset="0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>
                <a:latin typeface="Arial" pitchFamily="34" charset="0"/>
                <a:cs typeface="Arial" pitchFamily="34" charset="0"/>
              </a:rPr>
              <a:t>2. Учні прочитали </a:t>
            </a:r>
            <a:r>
              <a:rPr lang="uk-UA" sz="2800" b="1" i="1" u="dash" dirty="0">
                <a:ln>
                  <a:noFill/>
                  <a:prstDash val="dash"/>
                </a:ln>
                <a:uFill>
                  <a:solidFill>
                    <a:srgbClr val="FF0000"/>
                  </a:solidFill>
                </a:uFill>
                <a:latin typeface="Arial" pitchFamily="34" charset="0"/>
                <a:cs typeface="Arial" pitchFamily="34" charset="0"/>
              </a:rPr>
              <a:t>три сторінки</a:t>
            </a:r>
            <a:r>
              <a:rPr lang="uk-UA" sz="2800" b="1" i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>
                <a:latin typeface="Arial" pitchFamily="34" charset="0"/>
                <a:cs typeface="Arial" pitchFamily="34" charset="0"/>
              </a:rPr>
              <a:t> 3. Заняття відбудеться в</a:t>
            </a:r>
            <a:r>
              <a:rPr lang="uk-UA" sz="2800" b="1" i="1" u="wavyHeavy" dirty="0">
                <a:uFill>
                  <a:solidFill>
                    <a:srgbClr val="FF0000"/>
                  </a:solidFill>
                </a:uFill>
                <a:latin typeface="Arial" pitchFamily="34" charset="0"/>
                <a:cs typeface="Arial" pitchFamily="34" charset="0"/>
              </a:rPr>
              <a:t> шостій </a:t>
            </a:r>
            <a:r>
              <a:rPr lang="uk-UA" sz="2800" b="1" i="1" dirty="0">
                <a:latin typeface="Arial" pitchFamily="34" charset="0"/>
                <a:cs typeface="Arial" pitchFamily="34" charset="0"/>
              </a:rPr>
              <a:t>аудиторії.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>
                <a:latin typeface="Arial" pitchFamily="34" charset="0"/>
                <a:cs typeface="Arial" pitchFamily="34" charset="0"/>
              </a:rPr>
              <a:t>4. </a:t>
            </a:r>
            <a:r>
              <a:rPr lang="uk-UA" sz="2800" b="1" i="1" u="sng" dirty="0">
                <a:uFill>
                  <a:solidFill>
                    <a:srgbClr val="FF0000"/>
                  </a:solidFill>
                </a:uFill>
                <a:latin typeface="Arial" pitchFamily="34" charset="0"/>
                <a:cs typeface="Arial" pitchFamily="34" charset="0"/>
              </a:rPr>
              <a:t>Двоє</a:t>
            </a:r>
            <a:r>
              <a:rPr lang="uk-UA" sz="2800" b="1" i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800" b="1" i="1" u="sng" dirty="0">
                <a:uFill>
                  <a:solidFill>
                    <a:srgbClr val="FF0000"/>
                  </a:solidFill>
                </a:uFill>
                <a:latin typeface="Arial" pitchFamily="34" charset="0"/>
                <a:cs typeface="Arial" pitchFamily="34" charset="0"/>
              </a:rPr>
              <a:t>хлопців</a:t>
            </a:r>
            <a:r>
              <a:rPr lang="uk-UA" sz="2800" b="1" i="1" dirty="0">
                <a:latin typeface="Arial" pitchFamily="34" charset="0"/>
                <a:cs typeface="Arial" pitchFamily="34" charset="0"/>
              </a:rPr>
              <a:t> ловили рибу.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Прямоугольник 1"/>
          <p:cNvSpPr>
            <a:spLocks noChangeArrowheads="1"/>
          </p:cNvSpPr>
          <p:nvPr/>
        </p:nvSpPr>
        <p:spPr bwMode="auto">
          <a:xfrm>
            <a:off x="377825" y="476250"/>
            <a:ext cx="8712200" cy="649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FF0000"/>
                </a:solidFill>
              </a:rPr>
              <a:t>           </a:t>
            </a:r>
            <a:r>
              <a:rPr lang="uk-UA" sz="1600" b="1">
                <a:solidFill>
                  <a:srgbClr val="FF0000"/>
                </a:solidFill>
              </a:rPr>
              <a:t>ТЕСТИ З ТЕМИ «ЧИСЛІВНИК»</a:t>
            </a:r>
          </a:p>
          <a:p>
            <a:r>
              <a:rPr lang="uk-UA" sz="1600" b="1">
                <a:solidFill>
                  <a:srgbClr val="FF0000"/>
                </a:solidFill>
              </a:rPr>
              <a:t>1.Числівник належить до...</a:t>
            </a:r>
          </a:p>
          <a:p>
            <a:r>
              <a:rPr lang="uk-UA" sz="1600" b="1"/>
              <a:t>а)  самостійних частин мови, які мають лексичне і граматичне значення;</a:t>
            </a:r>
          </a:p>
          <a:p>
            <a:r>
              <a:rPr lang="uk-UA" sz="1600" b="1"/>
              <a:t>б) службових частин мови, що мають лише граматичне значення;</a:t>
            </a:r>
          </a:p>
          <a:p>
            <a:r>
              <a:rPr lang="uk-UA" sz="1600" b="1"/>
              <a:t>в) особливих частин мови,, схожих до вигуків.</a:t>
            </a:r>
          </a:p>
          <a:p>
            <a:r>
              <a:rPr lang="uk-UA" sz="1600" b="1">
                <a:solidFill>
                  <a:srgbClr val="FF0000"/>
                </a:solidFill>
              </a:rPr>
              <a:t>2. Числівник означає..</a:t>
            </a:r>
            <a:r>
              <a:rPr lang="uk-UA" sz="1600" b="1"/>
              <a:t>.</a:t>
            </a:r>
          </a:p>
          <a:p>
            <a:r>
              <a:rPr lang="uk-UA" sz="1600" b="1"/>
              <a:t>а) назву предмета або його ознаку;</a:t>
            </a:r>
          </a:p>
          <a:p>
            <a:r>
              <a:rPr lang="uk-UA" sz="1600" b="1"/>
              <a:t>б) дію, яку виконує предмет чи особа;</a:t>
            </a:r>
          </a:p>
          <a:p>
            <a:r>
              <a:rPr lang="uk-UA" sz="1600" b="1"/>
              <a:t>в) число, кількість, порядок при лічбі.</a:t>
            </a:r>
          </a:p>
          <a:p>
            <a:r>
              <a:rPr lang="uk-UA" sz="1600" b="1">
                <a:solidFill>
                  <a:srgbClr val="FF0000"/>
                </a:solidFill>
              </a:rPr>
              <a:t>3. Числівники відповідають на питання...</a:t>
            </a:r>
          </a:p>
          <a:p>
            <a:r>
              <a:rPr lang="uk-UA" sz="1600" b="1"/>
              <a:t>а)  хто?, що?</a:t>
            </a:r>
          </a:p>
          <a:p>
            <a:r>
              <a:rPr lang="uk-UA" sz="1600" b="1"/>
              <a:t>б) скільки?, котрий?</a:t>
            </a:r>
          </a:p>
          <a:p>
            <a:r>
              <a:rPr lang="uk-UA" sz="1600" b="1"/>
              <a:t>в)  який?, чий?</a:t>
            </a:r>
          </a:p>
          <a:p>
            <a:r>
              <a:rPr lang="uk-UA" sz="1600" b="1">
                <a:solidFill>
                  <a:srgbClr val="FF0000"/>
                </a:solidFill>
              </a:rPr>
              <a:t>4.За значенням і морфологічними ознаками числівники поділяються  на дві групи:</a:t>
            </a:r>
          </a:p>
          <a:p>
            <a:r>
              <a:rPr lang="uk-UA" sz="1600" b="1"/>
              <a:t>а) порядкові і складові;</a:t>
            </a:r>
          </a:p>
          <a:p>
            <a:r>
              <a:rPr lang="uk-UA" sz="1600" b="1"/>
              <a:t>б) кількісні і дробові;</a:t>
            </a:r>
          </a:p>
          <a:p>
            <a:r>
              <a:rPr lang="uk-UA" sz="1600" b="1"/>
              <a:t>в) кількісні і порядкові.</a:t>
            </a:r>
          </a:p>
          <a:p>
            <a:r>
              <a:rPr lang="uk-UA" sz="1600" b="1">
                <a:solidFill>
                  <a:srgbClr val="FF0000"/>
                </a:solidFill>
              </a:rPr>
              <a:t>5. Порядкові числівники, на відміну від кількісних, змінюються...</a:t>
            </a:r>
          </a:p>
          <a:p>
            <a:r>
              <a:rPr lang="uk-UA" sz="1600" b="1"/>
              <a:t>а) тільки за числами;</a:t>
            </a:r>
          </a:p>
          <a:p>
            <a:r>
              <a:rPr lang="uk-UA" sz="1600" b="1"/>
              <a:t>б) за числами і родами;</a:t>
            </a:r>
          </a:p>
          <a:p>
            <a:r>
              <a:rPr lang="uk-UA" sz="1600" b="1"/>
              <a:t>в) за відмінками, числами і родами.</a:t>
            </a:r>
          </a:p>
          <a:p>
            <a:r>
              <a:rPr lang="uk-UA" sz="1600" b="1">
                <a:solidFill>
                  <a:srgbClr val="FF0000"/>
                </a:solidFill>
              </a:rPr>
              <a:t>6. У реченні числівник виступає...</a:t>
            </a:r>
          </a:p>
          <a:p>
            <a:r>
              <a:rPr lang="uk-UA" sz="1600" b="1"/>
              <a:t>а) лише у ролі головних членів;</a:t>
            </a:r>
          </a:p>
          <a:p>
            <a:r>
              <a:rPr lang="uk-UA" sz="1600" b="1"/>
              <a:t>б) лише у ролі другорядних членів;</a:t>
            </a:r>
          </a:p>
          <a:p>
            <a:r>
              <a:rPr lang="uk-UA" sz="1600" b="1"/>
              <a:t>в) у ролі будь-якого члена речення, найчастіше у сполученні з іменником.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Прямоугольник 1"/>
          <p:cNvSpPr>
            <a:spLocks noChangeArrowheads="1"/>
          </p:cNvSpPr>
          <p:nvPr/>
        </p:nvSpPr>
        <p:spPr bwMode="auto">
          <a:xfrm>
            <a:off x="468313" y="1196975"/>
            <a:ext cx="7705725" cy="561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5400" b="1" u="sng" dirty="0">
                <a:solidFill>
                  <a:srgbClr val="FF0000"/>
                </a:solidFill>
              </a:rPr>
              <a:t>Домашнє завдання</a:t>
            </a:r>
          </a:p>
          <a:p>
            <a:pPr algn="ctr"/>
            <a:endParaRPr lang="uk-UA" sz="2800" b="1" dirty="0"/>
          </a:p>
          <a:p>
            <a:pPr algn="ctr"/>
            <a:r>
              <a:rPr lang="uk-UA" sz="2800" b="1" dirty="0"/>
              <a:t>Опрацювати матеріал § 37.</a:t>
            </a:r>
          </a:p>
          <a:p>
            <a:pPr algn="ctr"/>
            <a:r>
              <a:rPr lang="uk-UA" sz="2800" b="1"/>
              <a:t>Виконати завдання в </a:t>
            </a:r>
            <a:r>
              <a:rPr lang="uk-UA" sz="2800" b="1" smtClean="0"/>
              <a:t>зошит</a:t>
            </a:r>
            <a:endParaRPr lang="uk-UA" sz="2800" b="1"/>
          </a:p>
          <a:p>
            <a:pPr algn="ctr"/>
            <a:r>
              <a:rPr lang="uk-UA" sz="2800" b="1" dirty="0"/>
              <a:t>(слайд 10, 12).</a:t>
            </a:r>
          </a:p>
          <a:p>
            <a:pPr algn="ctr"/>
            <a:endParaRPr lang="uk-UA" sz="2800" b="1" dirty="0"/>
          </a:p>
          <a:p>
            <a:pPr algn="ctr"/>
            <a:r>
              <a:rPr lang="uk-UA" sz="2800" b="1" dirty="0"/>
              <a:t>Вправа 417,418 (усно), </a:t>
            </a:r>
          </a:p>
          <a:p>
            <a:pPr algn="ctr"/>
            <a:r>
              <a:rPr lang="uk-UA" sz="2800" b="1" dirty="0"/>
              <a:t>вправа 419,420 (письмово) стор.185</a:t>
            </a:r>
          </a:p>
          <a:p>
            <a:pPr algn="ctr"/>
            <a:endParaRPr lang="uk-UA" sz="2800" b="1" dirty="0"/>
          </a:p>
          <a:p>
            <a:pPr algn="ctr"/>
            <a:endParaRPr lang="uk-UA" sz="2800" b="1" dirty="0"/>
          </a:p>
          <a:p>
            <a:pPr algn="ctr"/>
            <a:endParaRPr lang="uk-UA" sz="2800" b="1" dirty="0"/>
          </a:p>
          <a:p>
            <a:pPr algn="ctr"/>
            <a:endParaRPr lang="ru-RU" sz="2800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Прямоугольник 1"/>
          <p:cNvSpPr>
            <a:spLocks noChangeArrowheads="1"/>
          </p:cNvSpPr>
          <p:nvPr/>
        </p:nvSpPr>
        <p:spPr bwMode="auto">
          <a:xfrm>
            <a:off x="684213" y="1052513"/>
            <a:ext cx="80645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800" b="1">
                <a:solidFill>
                  <a:srgbClr val="FF0000"/>
                </a:solidFill>
              </a:rPr>
              <a:t>Запам'ятайте, що цифрами учні користуються на уроках математики, а на уроках мови числівники записують словами.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Прямоугольник 1"/>
          <p:cNvSpPr>
            <a:spLocks noChangeArrowheads="1"/>
          </p:cNvSpPr>
          <p:nvPr/>
        </p:nvSpPr>
        <p:spPr bwMode="auto">
          <a:xfrm>
            <a:off x="684213" y="1484313"/>
            <a:ext cx="8208962" cy="480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u="sng">
                <a:solidFill>
                  <a:srgbClr val="C00000"/>
                </a:solidFill>
              </a:rPr>
              <a:t>ЗАГАЛЬНЕ ЗНАЧЕННЯ</a:t>
            </a:r>
          </a:p>
          <a:p>
            <a:endParaRPr lang="ru-RU" sz="3200" b="1" i="1">
              <a:solidFill>
                <a:srgbClr val="C00000"/>
              </a:solidFill>
            </a:endParaRPr>
          </a:p>
          <a:p>
            <a:r>
              <a:rPr lang="ru-RU" sz="3200" b="1" i="1"/>
              <a:t>    </a:t>
            </a:r>
            <a:r>
              <a:rPr lang="uk-UA" sz="3200" b="1">
                <a:solidFill>
                  <a:srgbClr val="FF0000"/>
                </a:solidFill>
              </a:rPr>
              <a:t>ЧИСЛІВНИК </a:t>
            </a:r>
            <a:r>
              <a:rPr lang="uk-UA" sz="3200" b="1"/>
              <a:t>— це     самостійна  частина мови, що означає число, кількість предметів або порядок їх   </a:t>
            </a:r>
          </a:p>
          <a:p>
            <a:r>
              <a:rPr lang="uk-UA" sz="3200" b="1"/>
              <a:t>при лічбі й відповідає на питання </a:t>
            </a:r>
            <a:r>
              <a:rPr lang="uk-UA" sz="3200" b="1" i="1"/>
              <a:t>скільки? котрий? </a:t>
            </a:r>
          </a:p>
          <a:p>
            <a:r>
              <a:rPr lang="uk-UA" sz="3200" b="1"/>
              <a:t>НАПРИКЛАД: </a:t>
            </a:r>
            <a:r>
              <a:rPr lang="uk-UA" sz="3200" b="1" i="1">
                <a:solidFill>
                  <a:srgbClr val="0070C0"/>
                </a:solidFill>
              </a:rPr>
              <a:t>нуль, три, двадцять    </a:t>
            </a:r>
          </a:p>
          <a:p>
            <a:r>
              <a:rPr lang="uk-UA" sz="3200" b="1" i="1">
                <a:solidFill>
                  <a:srgbClr val="0070C0"/>
                </a:solidFill>
              </a:rPr>
              <a:t>                         чотири, семеро, п’ятий</a:t>
            </a:r>
            <a:r>
              <a:rPr lang="uk-UA" sz="3200" b="1" i="1"/>
              <a:t>.</a:t>
            </a:r>
            <a:endParaRPr lang="uk-UA" sz="3200"/>
          </a:p>
          <a:p>
            <a:endParaRPr lang="ru-RU">
              <a:latin typeface="Bookman Old Style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288" y="1557338"/>
            <a:ext cx="8497887" cy="31384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 ЗНАЧЕННЯМ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latin typeface="Arial" pitchFamily="34" charset="0"/>
                <a:cs typeface="Arial" pitchFamily="34" charset="0"/>
              </a:rPr>
              <a:t>числівники поділяють на дві групи</a:t>
            </a:r>
            <a:r>
              <a:rPr lang="uk-UA" sz="3600" dirty="0">
                <a:latin typeface="Arial" pitchFamily="34" charset="0"/>
                <a:cs typeface="Arial" pitchFamily="34" charset="0"/>
              </a:rPr>
              <a:t>: 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3600" b="1" dirty="0">
                <a:latin typeface="Arial" pitchFamily="34" charset="0"/>
                <a:cs typeface="Arial" pitchFamily="34" charset="0"/>
              </a:rPr>
              <a:t>кількісні, 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3600" b="1" dirty="0">
                <a:latin typeface="Arial" pitchFamily="34" charset="0"/>
                <a:cs typeface="Arial" pitchFamily="34" charset="0"/>
              </a:rPr>
              <a:t> порядкові</a:t>
            </a:r>
            <a:r>
              <a:rPr lang="uk-UA" sz="3600" dirty="0">
                <a:latin typeface="Arial" pitchFamily="34" charset="0"/>
                <a:cs typeface="Arial" pitchFamily="34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3789363"/>
            <a:ext cx="3673475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Прямоугольник 1"/>
          <p:cNvSpPr>
            <a:spLocks noChangeArrowheads="1"/>
          </p:cNvSpPr>
          <p:nvPr/>
        </p:nvSpPr>
        <p:spPr bwMode="auto">
          <a:xfrm>
            <a:off x="539750" y="1052513"/>
            <a:ext cx="8064500" cy="569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КІЛЬКІСНІ ЧИСЛІВНИКИ </a:t>
            </a:r>
            <a:r>
              <a:rPr lang="uk-UA" sz="2800" b="1"/>
              <a:t>означають число чи кількість предметів і відповідають на питання </a:t>
            </a:r>
            <a:r>
              <a:rPr lang="uk-UA" sz="2800" b="1" i="1"/>
              <a:t>скільки</a:t>
            </a:r>
            <a:r>
              <a:rPr lang="uk-UA" sz="2800" b="1"/>
              <a:t>? </a:t>
            </a:r>
          </a:p>
          <a:p>
            <a:r>
              <a:rPr lang="uk-UA" sz="2800" b="1"/>
              <a:t>НАПРИКЛАД: </a:t>
            </a:r>
            <a:r>
              <a:rPr lang="uk-UA" sz="2800" b="1">
                <a:solidFill>
                  <a:srgbClr val="0070C0"/>
                </a:solidFill>
              </a:rPr>
              <a:t>одинадцять, дев’яносто.</a:t>
            </a:r>
          </a:p>
          <a:p>
            <a:endParaRPr lang="uk-UA" sz="2800" b="1">
              <a:solidFill>
                <a:srgbClr val="0070C0"/>
              </a:solidFill>
            </a:endParaRPr>
          </a:p>
          <a:p>
            <a:r>
              <a:rPr lang="uk-UA" sz="2800" b="1">
                <a:solidFill>
                  <a:srgbClr val="FF0000"/>
                </a:solidFill>
              </a:rPr>
              <a:t>КІЛЬКІСНІ ЧИСЛІВНИКИ </a:t>
            </a:r>
            <a:r>
              <a:rPr lang="uk-UA" sz="2800" b="1"/>
              <a:t>змінюються за відмінками.</a:t>
            </a:r>
          </a:p>
          <a:p>
            <a:endParaRPr lang="uk-UA" sz="2800" b="1"/>
          </a:p>
          <a:p>
            <a:r>
              <a:rPr lang="uk-UA" sz="2800" b="1">
                <a:solidFill>
                  <a:srgbClr val="FF0000"/>
                </a:solidFill>
              </a:rPr>
              <a:t>КІЛЬКІСНІ ЧИСЛІВНИКИ</a:t>
            </a:r>
            <a:r>
              <a:rPr lang="uk-UA" sz="2800" b="1"/>
              <a:t> не мають ні роду, ні числа, крім числівників ознаки один (одна, одне, одні); два (дві); обидва (обидві);</a:t>
            </a:r>
          </a:p>
          <a:p>
            <a:r>
              <a:rPr lang="uk-UA" sz="2800" b="1"/>
              <a:t>півтора (півтори); нуль, тисяча, мільйон, мільярд.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Прямоугольник 1"/>
          <p:cNvSpPr>
            <a:spLocks noChangeArrowheads="1"/>
          </p:cNvSpPr>
          <p:nvPr/>
        </p:nvSpPr>
        <p:spPr bwMode="auto">
          <a:xfrm>
            <a:off x="611188" y="908050"/>
            <a:ext cx="7993062" cy="511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Bookman Old Style" pitchFamily="18" charset="0"/>
            </a:endParaRPr>
          </a:p>
          <a:p>
            <a:r>
              <a:rPr lang="ru-RU" sz="2800" b="1">
                <a:solidFill>
                  <a:srgbClr val="FF0000"/>
                </a:solidFill>
              </a:rPr>
              <a:t>ПОРЯДКОВІ ЧИСЛІВНИКИ  </a:t>
            </a:r>
            <a:r>
              <a:rPr lang="uk-UA" sz="2800" b="1"/>
              <a:t>означають порядок предметів при лічбі й відповідають на питання котрий? </a:t>
            </a:r>
          </a:p>
          <a:p>
            <a:endParaRPr lang="uk-UA" sz="2800" b="1"/>
          </a:p>
          <a:p>
            <a:r>
              <a:rPr lang="uk-UA" sz="2800" b="1"/>
              <a:t>НАПРИКЛАД: </a:t>
            </a:r>
            <a:r>
              <a:rPr lang="uk-UA" sz="2800" b="1">
                <a:solidFill>
                  <a:srgbClr val="0070C0"/>
                </a:solidFill>
              </a:rPr>
              <a:t>сьомий, двадцять перший</a:t>
            </a:r>
            <a:r>
              <a:rPr lang="uk-UA" sz="2800" b="1"/>
              <a:t>.</a:t>
            </a:r>
          </a:p>
          <a:p>
            <a:endParaRPr lang="uk-UA" sz="2800" b="1"/>
          </a:p>
          <a:p>
            <a:r>
              <a:rPr lang="uk-UA" sz="2800" b="1">
                <a:solidFill>
                  <a:srgbClr val="FF0000"/>
                </a:solidFill>
              </a:rPr>
              <a:t>ПОРЯДКОВІ ЧИСЛІВНИКИ </a:t>
            </a:r>
            <a:r>
              <a:rPr lang="uk-UA" sz="2800" b="1"/>
              <a:t>змінюються за родами, числами, відмінками.</a:t>
            </a:r>
          </a:p>
          <a:p>
            <a:r>
              <a:rPr lang="uk-UA" sz="2800" b="1">
                <a:solidFill>
                  <a:srgbClr val="0070C0"/>
                </a:solidFill>
              </a:rPr>
              <a:t>Сьомий –</a:t>
            </a:r>
            <a:r>
              <a:rPr lang="uk-UA" sz="2800" b="1" i="1">
                <a:solidFill>
                  <a:srgbClr val="0070C0"/>
                </a:solidFill>
              </a:rPr>
              <a:t> сьома - сьоме</a:t>
            </a:r>
          </a:p>
          <a:p>
            <a:r>
              <a:rPr lang="uk-UA" sz="2800" b="1" i="1">
                <a:solidFill>
                  <a:srgbClr val="0070C0"/>
                </a:solidFill>
              </a:rPr>
              <a:t>Сьомий – сьомі</a:t>
            </a:r>
          </a:p>
          <a:p>
            <a:r>
              <a:rPr lang="uk-UA" sz="2800" b="1" i="1">
                <a:solidFill>
                  <a:srgbClr val="0070C0"/>
                </a:solidFill>
              </a:rPr>
              <a:t>Сьомий – сьомого - сьомим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Прямоугольник 1"/>
          <p:cNvSpPr>
            <a:spLocks noChangeArrowheads="1"/>
          </p:cNvSpPr>
          <p:nvPr/>
        </p:nvSpPr>
        <p:spPr bwMode="auto">
          <a:xfrm>
            <a:off x="179388" y="692150"/>
            <a:ext cx="8785225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 u="sng">
                <a:solidFill>
                  <a:srgbClr val="FF0000"/>
                </a:solidFill>
              </a:rPr>
              <a:t>РОЗГАДАЙТЕ РЕБУСИ З ЧИСЛАМИ. НАЗВІТЬ ЧИСЛІВНИКИ, ЯКІ «ЗАХОВАЛИСЯ» У СЛОВА</a:t>
            </a:r>
            <a:endParaRPr lang="uk-UA" sz="3200" u="sng"/>
          </a:p>
          <a:p>
            <a:r>
              <a:rPr lang="uk-UA" sz="3600" b="1"/>
              <a:t>       г 1 а                    </a:t>
            </a:r>
          </a:p>
          <a:p>
            <a:r>
              <a:rPr lang="uk-UA" sz="3600" b="1"/>
              <a:t>       пі 2 л                  </a:t>
            </a:r>
          </a:p>
          <a:p>
            <a:r>
              <a:rPr lang="uk-UA" sz="3600" b="1"/>
              <a:t>       пі 100 лет          </a:t>
            </a:r>
          </a:p>
          <a:p>
            <a:r>
              <a:rPr lang="uk-UA" sz="3600" b="1"/>
              <a:t>       мі 100 ві             </a:t>
            </a:r>
          </a:p>
          <a:p>
            <a:r>
              <a:rPr lang="uk-UA" sz="3600" b="1"/>
              <a:t>       ві 3 на                </a:t>
            </a:r>
          </a:p>
          <a:p>
            <a:r>
              <a:rPr lang="uk-UA" sz="3600" b="1"/>
              <a:t>      100 ляр              </a:t>
            </a:r>
          </a:p>
          <a:p>
            <a:r>
              <a:rPr lang="uk-UA" sz="3600" b="1"/>
              <a:t>      100 рона            </a:t>
            </a:r>
          </a:p>
          <a:p>
            <a:r>
              <a:rPr lang="uk-UA" sz="3600" b="1"/>
              <a:t>      3 буна</a:t>
            </a:r>
            <a:endParaRPr lang="uk-UA" sz="240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Прямоугольник 1"/>
          <p:cNvSpPr>
            <a:spLocks noChangeArrowheads="1"/>
          </p:cNvSpPr>
          <p:nvPr/>
        </p:nvSpPr>
        <p:spPr bwMode="auto">
          <a:xfrm>
            <a:off x="468313" y="549275"/>
            <a:ext cx="8207375" cy="569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800" b="1" u="sng">
              <a:solidFill>
                <a:srgbClr val="FF0000"/>
              </a:solidFill>
            </a:endParaRPr>
          </a:p>
          <a:p>
            <a:r>
              <a:rPr lang="ru-RU" sz="2800" b="1" u="sng">
                <a:solidFill>
                  <a:srgbClr val="FF0000"/>
                </a:solidFill>
              </a:rPr>
              <a:t>ЗВЕРНІТЬ УВАГУ НА ПРАВИЛЬНІСТЬ НАГОЛОШУВАННЯ ЧИСЛІВНИКІВ.</a:t>
            </a:r>
          </a:p>
          <a:p>
            <a:r>
              <a:rPr lang="uk-UA" sz="2800" b="1"/>
              <a:t>Назвемо числа по порядку,</a:t>
            </a:r>
          </a:p>
          <a:p>
            <a:r>
              <a:rPr lang="uk-UA" sz="2800" b="1"/>
              <a:t>Від одного аж до десятка.</a:t>
            </a:r>
          </a:p>
          <a:p>
            <a:r>
              <a:rPr lang="uk-UA" sz="2800" b="1"/>
              <a:t>Вперед й назад — усі відразу</a:t>
            </a:r>
          </a:p>
          <a:p>
            <a:r>
              <a:rPr lang="uk-UA" sz="2800" b="1"/>
              <a:t>І не збиваємось ні разу!</a:t>
            </a:r>
          </a:p>
          <a:p>
            <a:r>
              <a:rPr lang="uk-UA" sz="2800" b="1"/>
              <a:t>А з десяти до двадцяти</a:t>
            </a:r>
          </a:p>
          <a:p>
            <a:r>
              <a:rPr lang="uk-UA" sz="2800" b="1"/>
              <a:t>Як наголос поставиш ти?</a:t>
            </a:r>
          </a:p>
          <a:p>
            <a:r>
              <a:rPr lang="uk-UA" sz="2800" b="1"/>
              <a:t>Казати треба — одина́дцять!</a:t>
            </a:r>
          </a:p>
          <a:p>
            <a:r>
              <a:rPr lang="uk-UA" sz="2800" b="1"/>
              <a:t>Скажу так само — чотирна́дцять!</a:t>
            </a:r>
          </a:p>
          <a:p>
            <a:r>
              <a:rPr lang="uk-UA" sz="2800" b="1"/>
              <a:t>Вимова в числах цих одна —</a:t>
            </a:r>
          </a:p>
          <a:p>
            <a:r>
              <a:rPr lang="uk-UA" sz="2800" b="1"/>
              <a:t>Скрізь на́голос над складом на́!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79388" y="692150"/>
            <a:ext cx="8964612" cy="589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 i="1" u="sng">
                <a:solidFill>
                  <a:srgbClr val="FF0000"/>
                </a:solidFill>
              </a:rPr>
              <a:t>ЗВЕРНІТЬ УВАГУ!</a:t>
            </a:r>
            <a:endParaRPr lang="uk-UA" sz="2400"/>
          </a:p>
          <a:p>
            <a:r>
              <a:rPr lang="uk-UA" sz="2800" b="1"/>
              <a:t>1. Слова </a:t>
            </a:r>
            <a:r>
              <a:rPr lang="uk-UA" sz="2800" b="1" i="1">
                <a:solidFill>
                  <a:srgbClr val="FF0000"/>
                </a:solidFill>
              </a:rPr>
              <a:t>півтора, кілька, декілька, кількадесят, кільканадцять, кількасот є </a:t>
            </a:r>
            <a:r>
              <a:rPr lang="uk-UA" sz="2800" b="1" i="1">
                <a:solidFill>
                  <a:srgbClr val="0070C0"/>
                </a:solidFill>
              </a:rPr>
              <a:t>числівниками.               </a:t>
            </a:r>
            <a:r>
              <a:rPr lang="ru-RU" sz="2800" b="1"/>
              <a:t>Слова </a:t>
            </a:r>
            <a:r>
              <a:rPr lang="ru-RU" sz="2800" b="1">
                <a:solidFill>
                  <a:srgbClr val="0070C0"/>
                </a:solidFill>
              </a:rPr>
              <a:t>десяток, сотня, половина, чверть не числівники, вони належать до </a:t>
            </a:r>
            <a:r>
              <a:rPr lang="ru-RU" sz="2800" b="1">
                <a:solidFill>
                  <a:srgbClr val="FF0000"/>
                </a:solidFill>
              </a:rPr>
              <a:t>іменників</a:t>
            </a:r>
            <a:r>
              <a:rPr lang="ru-RU" sz="2800" b="1">
                <a:solidFill>
                  <a:srgbClr val="0070C0"/>
                </a:solidFill>
              </a:rPr>
              <a:t>: мають рід, змінюються за числами, належать до певної відміни і групи</a:t>
            </a:r>
            <a:endParaRPr lang="uk-UA" sz="2800">
              <a:solidFill>
                <a:srgbClr val="0070C0"/>
              </a:solidFill>
            </a:endParaRPr>
          </a:p>
          <a:p>
            <a:endParaRPr lang="uk-UA" sz="900" b="1"/>
          </a:p>
          <a:p>
            <a:r>
              <a:rPr lang="uk-UA" sz="2800" b="1"/>
              <a:t>2. Треба розрізняти числівники і слова інших частин мови.</a:t>
            </a:r>
          </a:p>
          <a:p>
            <a:pPr algn="ctr"/>
            <a:r>
              <a:rPr lang="uk-UA" sz="2800" b="1" u="sng">
                <a:solidFill>
                  <a:srgbClr val="FF0000"/>
                </a:solidFill>
              </a:rPr>
              <a:t> ПОРІВНЯЙМО  і ЗАПАМ’ЯТАЙМО:</a:t>
            </a:r>
            <a:endParaRPr lang="uk-UA" sz="2800" u="sng">
              <a:solidFill>
                <a:srgbClr val="FF0000"/>
              </a:solidFill>
            </a:endParaRPr>
          </a:p>
          <a:p>
            <a:r>
              <a:rPr lang="uk-UA" sz="2800" b="1" u="sng">
                <a:solidFill>
                  <a:srgbClr val="FF0000"/>
                </a:solidFill>
              </a:rPr>
              <a:t>Числівник</a:t>
            </a:r>
            <a:r>
              <a:rPr lang="uk-UA" sz="2800" u="sng">
                <a:solidFill>
                  <a:srgbClr val="FF0000"/>
                </a:solidFill>
              </a:rPr>
              <a:t>	  </a:t>
            </a:r>
            <a:r>
              <a:rPr lang="uk-UA" sz="2800" b="1" u="sng">
                <a:solidFill>
                  <a:srgbClr val="FF0000"/>
                </a:solidFill>
              </a:rPr>
              <a:t>Іменники</a:t>
            </a:r>
            <a:r>
              <a:rPr lang="uk-UA" sz="2800" u="sng">
                <a:solidFill>
                  <a:srgbClr val="FF0000"/>
                </a:solidFill>
              </a:rPr>
              <a:t>	     </a:t>
            </a:r>
            <a:r>
              <a:rPr lang="uk-UA" sz="2800" b="1" u="sng">
                <a:solidFill>
                  <a:srgbClr val="FF0000"/>
                </a:solidFill>
              </a:rPr>
              <a:t>Прислівник</a:t>
            </a:r>
            <a:r>
              <a:rPr lang="uk-UA" sz="2800" u="sng">
                <a:solidFill>
                  <a:srgbClr val="FF0000"/>
                </a:solidFill>
              </a:rPr>
              <a:t>	   </a:t>
            </a:r>
            <a:r>
              <a:rPr lang="uk-UA" sz="2800" b="1" u="sng">
                <a:solidFill>
                  <a:srgbClr val="FF0000"/>
                </a:solidFill>
              </a:rPr>
              <a:t>Дієслово  </a:t>
            </a:r>
            <a:r>
              <a:rPr lang="uk-UA" sz="2800" u="sng">
                <a:solidFill>
                  <a:srgbClr val="FF0000"/>
                </a:solidFill>
              </a:rPr>
              <a:t>   </a:t>
            </a:r>
          </a:p>
          <a:p>
            <a:r>
              <a:rPr lang="uk-UA" sz="2800" b="1" i="1"/>
              <a:t>   три</a:t>
            </a:r>
            <a:r>
              <a:rPr lang="uk-UA" sz="2800"/>
              <a:t>	   </a:t>
            </a:r>
            <a:r>
              <a:rPr lang="uk-UA" sz="2800" b="1" i="1"/>
              <a:t>трійка,         втретє         потроїти</a:t>
            </a:r>
          </a:p>
          <a:p>
            <a:r>
              <a:rPr lang="uk-UA" sz="2800"/>
              <a:t>	</a:t>
            </a:r>
            <a:r>
              <a:rPr lang="uk-UA" sz="2400"/>
              <a:t>	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8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2">
      <a:majorFont>
        <a:latin typeface="Bookman Old Style"/>
        <a:ea typeface=""/>
        <a:cs typeface=""/>
      </a:majorFont>
      <a:minorFont>
        <a:latin typeface="Bookman Old Styl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8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2">
      <a:majorFont>
        <a:latin typeface="Bookman Old Style"/>
        <a:ea typeface=""/>
        <a:cs typeface=""/>
      </a:majorFont>
      <a:minorFont>
        <a:latin typeface="Bookman Old Styl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8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2">
      <a:majorFont>
        <a:latin typeface="Bookman Old Style"/>
        <a:ea typeface=""/>
        <a:cs typeface=""/>
      </a:majorFont>
      <a:minorFont>
        <a:latin typeface="Bookman Old Styl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8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2">
      <a:majorFont>
        <a:latin typeface="Bookman Old Style"/>
        <a:ea typeface=""/>
        <a:cs typeface=""/>
      </a:majorFont>
      <a:minorFont>
        <a:latin typeface="Bookman Old Styl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Тема81</Template>
  <TotalTime>1756</TotalTime>
  <Words>716</Words>
  <Application>Microsoft Office PowerPoint</Application>
  <PresentationFormat>Экран (4:3)</PresentationFormat>
  <Paragraphs>112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Тема81</vt:lpstr>
      <vt:lpstr>1_Тема81</vt:lpstr>
      <vt:lpstr>2_Тема81</vt:lpstr>
      <vt:lpstr>3_Тема81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Пользователь Windows</cp:lastModifiedBy>
  <cp:revision>122</cp:revision>
  <cp:lastPrinted>2017-03-21T05:06:41Z</cp:lastPrinted>
  <dcterms:created xsi:type="dcterms:W3CDTF">2017-03-03T18:47:03Z</dcterms:created>
  <dcterms:modified xsi:type="dcterms:W3CDTF">2020-03-31T07:17:14Z</dcterms:modified>
</cp:coreProperties>
</file>