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9" r:id="rId3"/>
    <p:sldId id="260" r:id="rId4"/>
    <p:sldId id="262" r:id="rId5"/>
    <p:sldId id="263" r:id="rId6"/>
    <p:sldId id="261" r:id="rId7"/>
    <p:sldId id="264" r:id="rId8"/>
    <p:sldId id="265" r:id="rId9"/>
    <p:sldId id="269" r:id="rId10"/>
    <p:sldId id="270" r:id="rId11"/>
    <p:sldId id="271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63D561-1EC0-4E31-BF67-19D70CAEFE69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D3DAFE1-6692-48A5-8F9F-CEBE5F93C7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B9A6DB-58D6-4EF5-8F66-070F9CB241B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9CD20D-55B3-4D8E-BF22-DA6E77E03DB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uk-UA" smtClean="0"/>
              <a:t>. </a:t>
            </a: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F6B095-D2B3-43C1-8696-99C801A457C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E8C2E6-A010-4232-ACEB-EE756D6A3DC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2B9D09-9751-4B5D-8573-22C3D4FD69F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uk-UA" smtClean="0"/>
              <a:t> </a:t>
            </a: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039811-78E0-4A2F-97E4-E5368D1D100A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446D4B-96BA-41A1-B296-E2093E0377CB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DF63-B618-44BE-BFBB-16B1856A8B9F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9A6AB2-A331-44A7-8851-2C6303A45B8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C6A76-3948-4762-8A15-8D4B12BF463A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10EDF-E35D-4C3B-9BD9-AFB12DDA5C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E61C4-B97A-4D91-A40B-D6E6D5120F2F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BE0B-5F6E-47B2-B7DE-02DCE2FE82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8EC9C-B5B7-4645-90A0-E81E4A9510B3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FDF67-1DE8-4B65-8649-5D39DD65D0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F9E54-AEC3-45DC-BBED-218E5D5870E6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0564E-3BA9-4BDC-A7F3-9C453C50E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8A26-71AA-45CB-B797-1307AA36DED6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D3B30-4158-4116-AB07-8B68D63755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F0E4D-3E88-412C-9FFF-32506BF6011E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33DCF-DB5F-412F-9D09-0C2C0C9A4F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6EDD1-6A9A-4485-B960-FBB7BE852BBC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8C420-E52E-4741-9341-156D78D437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BBE3C-9358-46D7-8472-B87FA2809A7A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05DB5-565B-47D6-A1B9-0F5EBFEA4B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2B8FD-C376-42E7-8040-4BEB3EEBEB21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3A634-C781-4EC1-8C8E-0FB569AFFA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C7441-8305-4CAC-9BE9-E07D22FD9CCC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A1B2E-9E37-4B19-A176-8723D885D7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C265-A9EA-4758-AA34-3136012FC6C8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CB0F3-FD58-4D5A-9911-6EAFDA5C9D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6FDB59-6641-4126-8E6C-BFE03DC70198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375DDB-1FC7-451E-B4B5-60D355DF3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user\Desktop\Новая папка (2)\imgr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87350" y="1125538"/>
            <a:ext cx="87566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400" b="1"/>
              <a:t>                  Тема. </a:t>
            </a:r>
          </a:p>
          <a:p>
            <a:r>
              <a:rPr lang="uk-UA" sz="4400" b="1"/>
              <a:t>    Числівники кількісні й  </a:t>
            </a:r>
          </a:p>
          <a:p>
            <a:r>
              <a:rPr lang="uk-UA" sz="4400" b="1"/>
              <a:t>              порядкові.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u="sng" smtClean="0">
                <a:solidFill>
                  <a:srgbClr val="FF0000"/>
                </a:solidFill>
                <a:latin typeface="Arial" charset="0"/>
              </a:rPr>
              <a:t>ПОЄДНАЙТЕ ЧИСЛІВНИКИ З ІМЕННИКАМИ</a:t>
            </a:r>
            <a:r>
              <a:rPr lang="ru-RU" sz="4000" b="1" u="sng" smtClean="0">
                <a:solidFill>
                  <a:srgbClr val="FF0000"/>
                </a:solidFill>
                <a:latin typeface="Arial" charset="0"/>
              </a:rPr>
              <a:t> </a:t>
            </a:r>
            <a:br>
              <a:rPr lang="ru-RU" sz="4000" b="1" u="sng" smtClean="0">
                <a:solidFill>
                  <a:srgbClr val="FF0000"/>
                </a:solidFill>
                <a:latin typeface="Arial" charset="0"/>
              </a:rPr>
            </a:br>
            <a:endParaRPr lang="ru-RU" sz="4000" b="1" u="sng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b="1" u="sng" smtClean="0">
              <a:solidFill>
                <a:srgbClr val="FF0000"/>
              </a:solidFill>
              <a:latin typeface="Arial" charset="0"/>
            </a:endParaRPr>
          </a:p>
          <a:p>
            <a:r>
              <a:rPr lang="ru-RU" b="1" smtClean="0">
                <a:latin typeface="Arial" charset="0"/>
              </a:rPr>
              <a:t>Шестеро (діти), троє (хлоп’я), троє (дівчина), двоє (побратим), четверо (подорожній).</a:t>
            </a:r>
          </a:p>
          <a:p>
            <a:endParaRPr lang="uk-UA" b="1" smtClean="0">
              <a:latin typeface="Arial" charset="0"/>
            </a:endParaRPr>
          </a:p>
          <a:p>
            <a:r>
              <a:rPr lang="uk-UA" b="1" smtClean="0">
                <a:latin typeface="Arial" charset="0"/>
              </a:rPr>
              <a:t>Які числівники вжито в словосполученнях?</a:t>
            </a:r>
            <a:endParaRPr lang="ru-RU" b="1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u="sng" smtClean="0">
                <a:solidFill>
                  <a:srgbClr val="FF0000"/>
                </a:solidFill>
                <a:latin typeface="Arial" charset="0"/>
              </a:rPr>
              <a:t>ІЗ ПОДАНИХ ЧИСЛІВНИКІВ ВИПИСАТИ КІЛЬКІСНІ.</a:t>
            </a:r>
            <a:r>
              <a:rPr lang="ru-RU" sz="4000" b="1" u="sng" smtClean="0">
                <a:solidFill>
                  <a:srgbClr val="FF0000"/>
                </a:solidFill>
                <a:latin typeface="Arial" charset="0"/>
              </a:rPr>
              <a:t> </a:t>
            </a:r>
            <a:br>
              <a:rPr lang="ru-RU" sz="4000" b="1" u="sng" smtClean="0">
                <a:solidFill>
                  <a:srgbClr val="FF0000"/>
                </a:solidFill>
                <a:latin typeface="Arial" charset="0"/>
              </a:rPr>
            </a:br>
            <a:endParaRPr lang="ru-RU" sz="4000" b="1" u="sng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u="sng" smtClean="0">
                <a:solidFill>
                  <a:srgbClr val="0070C0"/>
                </a:solidFill>
                <a:latin typeface="Arial" charset="0"/>
              </a:rPr>
              <a:t>ЯКЩО ВИ ПРАВИЛЬНО ВИКОНАЄТЕ ЗАВДАННЯ, З ТРЕТІХ БУКВ ЧИСЛІВНИКІВ СКЛАДЕТЕ СЛОВО.</a:t>
            </a:r>
          </a:p>
          <a:p>
            <a:endParaRPr lang="ru-RU" b="1" u="sng" smtClean="0">
              <a:solidFill>
                <a:srgbClr val="FF0000"/>
              </a:solidFill>
              <a:latin typeface="Arial" charset="0"/>
            </a:endParaRPr>
          </a:p>
          <a:p>
            <a:r>
              <a:rPr lang="ru-RU" b="1" smtClean="0">
                <a:latin typeface="Arial" charset="0"/>
              </a:rPr>
              <a:t>П’ятий, вісім, дванадцятий, четвертий, дев’ять, двісті, чотири, двадцять перший.</a:t>
            </a:r>
          </a:p>
          <a:p>
            <a:endParaRPr lang="uk-UA" b="1" smtClean="0">
              <a:latin typeface="Arial" charset="0"/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2" descr="C:\Users\user\Desktop\Новая папка (2)\images (1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4013" y="1571625"/>
            <a:ext cx="7794625" cy="335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6600">
                <a:latin typeface="Segoe Print" pitchFamily="2" charset="0"/>
              </a:rPr>
              <a:t>Домашнє завдання</a:t>
            </a:r>
          </a:p>
          <a:p>
            <a:r>
              <a:rPr lang="uk-UA" sz="2800">
                <a:latin typeface="Segoe Print" pitchFamily="2" charset="0"/>
              </a:rPr>
              <a:t>Опрацювати параграф </a:t>
            </a:r>
            <a:r>
              <a:rPr lang="uk-UA" sz="2800"/>
              <a:t>37, вивчити правила.</a:t>
            </a:r>
          </a:p>
          <a:p>
            <a:r>
              <a:rPr lang="uk-UA" sz="2800"/>
              <a:t>Виконати вправу 421,424(письмово</a:t>
            </a:r>
            <a:r>
              <a:rPr lang="uk-UA" sz="3600"/>
              <a:t>), </a:t>
            </a:r>
          </a:p>
          <a:p>
            <a:r>
              <a:rPr lang="uk-UA" sz="2800"/>
              <a:t>вправа 422,423(усно) стор.185-187.</a:t>
            </a:r>
          </a:p>
          <a:p>
            <a:r>
              <a:rPr lang="uk-UA" sz="2800"/>
              <a:t>Виконати завдання в зошити (слайд 9,10,11)</a:t>
            </a:r>
          </a:p>
          <a:p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Users\user\Desktop\Новая папка (2)\images (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928938" y="1214438"/>
            <a:ext cx="52863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200">
                <a:latin typeface="Times New Roman" pitchFamily="18" charset="0"/>
                <a:cs typeface="Times New Roman" pitchFamily="18" charset="0"/>
              </a:rPr>
              <a:t>За значенням і граматичними       ознаками числівники поділяються на :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43250" y="3143250"/>
            <a:ext cx="19256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800">
                <a:latin typeface="Times New Roman" pitchFamily="18" charset="0"/>
                <a:cs typeface="Times New Roman" pitchFamily="18" charset="0"/>
              </a:rPr>
              <a:t>1)кількісні;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571875" y="4071938"/>
            <a:ext cx="2079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800">
                <a:latin typeface="Times New Roman" pitchFamily="18" charset="0"/>
                <a:cs typeface="Times New Roman" pitchFamily="18" charset="0"/>
              </a:rPr>
              <a:t>2)порядкові.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C:\Users\user\Desktop\Новая папка (2)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000250" y="785813"/>
            <a:ext cx="6299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5400" i="1">
                <a:latin typeface="Times New Roman" pitchFamily="18" charset="0"/>
                <a:cs typeface="Times New Roman" pitchFamily="18" charset="0"/>
              </a:rPr>
              <a:t>Кількісні числівники </a:t>
            </a:r>
            <a:endParaRPr lang="ru-RU" sz="5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Прямоугольник 3"/>
          <p:cNvSpPr>
            <a:spLocks noChangeArrowheads="1"/>
          </p:cNvSpPr>
          <p:nvPr/>
        </p:nvSpPr>
        <p:spPr bwMode="auto">
          <a:xfrm>
            <a:off x="1714500" y="2286000"/>
            <a:ext cx="61436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>
                <a:latin typeface="Times New Roman" pitchFamily="18" charset="0"/>
                <a:cs typeface="Times New Roman" pitchFamily="18" charset="0"/>
              </a:rPr>
              <a:t>означають число або кількість і відповідають на питання скільки?</a:t>
            </a:r>
          </a:p>
          <a:p>
            <a:r>
              <a:rPr lang="uk-UA" sz="3200">
                <a:latin typeface="Times New Roman" pitchFamily="18" charset="0"/>
                <a:cs typeface="Times New Roman" pitchFamily="18" charset="0"/>
              </a:rPr>
              <a:t>Вони змінюються за відмінками.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28813" y="4429125"/>
            <a:ext cx="52149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>
                <a:latin typeface="Times New Roman" pitchFamily="18" charset="0"/>
                <a:cs typeface="Times New Roman" pitchFamily="18" charset="0"/>
              </a:rPr>
              <a:t>Наприклад: один, три, дві треті, дванадцятеро.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C:\Users\user\Desktop\Новая папка (2)\images 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Прямоугольник 2"/>
          <p:cNvSpPr>
            <a:spLocks noChangeArrowheads="1"/>
          </p:cNvSpPr>
          <p:nvPr/>
        </p:nvSpPr>
        <p:spPr bwMode="auto">
          <a:xfrm>
            <a:off x="2428875" y="571500"/>
            <a:ext cx="48164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>
                <a:latin typeface="Times New Roman" pitchFamily="18" charset="0"/>
                <a:cs typeface="Times New Roman" pitchFamily="18" charset="0"/>
              </a:rPr>
              <a:t>Кількісні числівники</a:t>
            </a:r>
          </a:p>
          <a:p>
            <a:r>
              <a:rPr lang="uk-UA" sz="3600">
                <a:latin typeface="Times New Roman" pitchFamily="18" charset="0"/>
                <a:cs typeface="Times New Roman" pitchFamily="18" charset="0"/>
              </a:rPr>
              <a:t> поділяють на розряди: </a:t>
            </a:r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214563" y="2500313"/>
            <a:ext cx="25955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4000" i="1">
                <a:latin typeface="Times New Roman" pitchFamily="18" charset="0"/>
                <a:cs typeface="Times New Roman" pitchFamily="18" charset="0"/>
              </a:rPr>
              <a:t>цілі числа; </a:t>
            </a:r>
            <a:endParaRPr lang="ru-RU" sz="40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572000" y="3500438"/>
            <a:ext cx="2124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4000" i="1">
                <a:latin typeface="Times New Roman" pitchFamily="18" charset="0"/>
                <a:cs typeface="Times New Roman" pitchFamily="18" charset="0"/>
              </a:rPr>
              <a:t>дробові; </a:t>
            </a:r>
            <a:endParaRPr lang="ru-RU" sz="40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357563" y="4857750"/>
            <a:ext cx="1568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4000" i="1">
                <a:latin typeface="Times New Roman" pitchFamily="18" charset="0"/>
                <a:cs typeface="Times New Roman" pitchFamily="18" charset="0"/>
              </a:rPr>
              <a:t>збірні.</a:t>
            </a:r>
            <a:endParaRPr lang="ru-RU" sz="4000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C:\Users\user\Desktop\Новая папка (2)\imgr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4375" y="1428750"/>
            <a:ext cx="7358063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000" i="1" u="sng">
                <a:latin typeface="Times New Roman" pitchFamily="18" charset="0"/>
                <a:cs typeface="Times New Roman" pitchFamily="18" charset="0"/>
              </a:rPr>
              <a:t>Цілі числа</a:t>
            </a:r>
          </a:p>
          <a:p>
            <a:pPr algn="ctr"/>
            <a:endParaRPr lang="uk-UA" sz="40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4000">
                <a:latin typeface="Times New Roman" pitchFamily="18" charset="0"/>
                <a:cs typeface="Times New Roman" pitchFamily="18" charset="0"/>
              </a:rPr>
              <a:t> (означають кількість предметів у цілих одиницях): </a:t>
            </a:r>
          </a:p>
          <a:p>
            <a:pPr algn="ctr"/>
            <a:r>
              <a:rPr lang="uk-UA" sz="4000">
                <a:latin typeface="Times New Roman" pitchFamily="18" charset="0"/>
                <a:cs typeface="Times New Roman" pitchFamily="18" charset="0"/>
              </a:rPr>
              <a:t>п’ять, сім, сорок.</a:t>
            </a:r>
            <a:endParaRPr lang="ru-RU" sz="4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C:\Users\user\Desktop\Новая папка (2)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285875" y="571500"/>
            <a:ext cx="69008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5400" i="1">
                <a:latin typeface="Times New Roman" pitchFamily="18" charset="0"/>
                <a:cs typeface="Times New Roman" pitchFamily="18" charset="0"/>
              </a:rPr>
              <a:t>Порядкові числівники </a:t>
            </a:r>
            <a:endParaRPr lang="ru-RU" sz="5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Прямоугольник 3"/>
          <p:cNvSpPr>
            <a:spLocks noChangeArrowheads="1"/>
          </p:cNvSpPr>
          <p:nvPr/>
        </p:nvSpPr>
        <p:spPr bwMode="auto">
          <a:xfrm>
            <a:off x="571500" y="2000250"/>
            <a:ext cx="8215313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>
                <a:latin typeface="Times New Roman" pitchFamily="18" charset="0"/>
                <a:cs typeface="Times New Roman" pitchFamily="18" charset="0"/>
              </a:rPr>
              <a:t>означають порядок предметів при лічбі й </a:t>
            </a:r>
          </a:p>
          <a:p>
            <a:r>
              <a:rPr lang="uk-UA" sz="3200">
                <a:latin typeface="Times New Roman" pitchFamily="18" charset="0"/>
                <a:cs typeface="Times New Roman" pitchFamily="18" charset="0"/>
              </a:rPr>
              <a:t>відповідають на питання котрий? котра? котре? котрі? </a:t>
            </a:r>
          </a:p>
          <a:p>
            <a:r>
              <a:rPr lang="uk-UA" sz="3200">
                <a:latin typeface="Times New Roman" pitchFamily="18" charset="0"/>
                <a:cs typeface="Times New Roman" pitchFamily="18" charset="0"/>
              </a:rPr>
              <a:t>Вони змінюються за родами, числами та відмінками.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71625" y="4929188"/>
            <a:ext cx="63579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>
                <a:latin typeface="Times New Roman" pitchFamily="18" charset="0"/>
                <a:cs typeface="Times New Roman" pitchFamily="18" charset="0"/>
              </a:rPr>
              <a:t>Наприклад: перший, третя, п’ятнадцяте, двадцяті. 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C:\Users\user\Desktop\Новая папка (2)\images (1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500188" y="1143000"/>
            <a:ext cx="6858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000" i="1" u="sng">
                <a:latin typeface="Times New Roman" pitchFamily="18" charset="0"/>
                <a:cs typeface="Times New Roman" pitchFamily="18" charset="0"/>
              </a:rPr>
              <a:t>Дробові</a:t>
            </a:r>
            <a:r>
              <a:rPr lang="uk-UA" sz="40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uk-UA" sz="40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4000">
                <a:latin typeface="Times New Roman" pitchFamily="18" charset="0"/>
                <a:cs typeface="Times New Roman" pitchFamily="18" charset="0"/>
              </a:rPr>
              <a:t>(означають кількість частин, виділених у складі цілого): півтора, півтораста, три цілі й сім сотих.</a:t>
            </a:r>
            <a:endParaRPr lang="ru-RU" sz="4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C:\Users\user\Desktop\Новая папка (2)\imgres 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714500" y="1143000"/>
            <a:ext cx="657225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000">
                <a:latin typeface="Times New Roman" pitchFamily="18" charset="0"/>
                <a:cs typeface="Times New Roman" pitchFamily="18" charset="0"/>
              </a:rPr>
              <a:t>Збірні</a:t>
            </a:r>
          </a:p>
          <a:p>
            <a:pPr algn="ctr"/>
            <a:r>
              <a:rPr lang="uk-UA" sz="4000">
                <a:latin typeface="Times New Roman" pitchFamily="18" charset="0"/>
                <a:cs typeface="Times New Roman" pitchFamily="18" charset="0"/>
              </a:rPr>
              <a:t> (означають кількість предметів, яка сприймається як єдине неподільне ціле): четверо, десятеро, шістнадцятеро. </a:t>
            </a:r>
            <a:endParaRPr lang="ru-RU" sz="4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u="sng" smtClean="0">
                <a:solidFill>
                  <a:srgbClr val="FF0000"/>
                </a:solidFill>
                <a:latin typeface="Arial" charset="0"/>
              </a:rPr>
              <a:t>ВІД ПОДАНИХ КІЛЬКІСНИХ ЧИСЛІВНИКІВ УТВОРИТИ  ПОРЯДКОВІ</a:t>
            </a:r>
            <a:r>
              <a:rPr lang="ru-RU" sz="4000" b="1" u="sng" smtClean="0">
                <a:solidFill>
                  <a:srgbClr val="FF0000"/>
                </a:solidFill>
                <a:latin typeface="Arial" charset="0"/>
              </a:rPr>
              <a:t> </a:t>
            </a:r>
            <a:br>
              <a:rPr lang="ru-RU" sz="4000" b="1" u="sng" smtClean="0">
                <a:solidFill>
                  <a:srgbClr val="FF0000"/>
                </a:solidFill>
                <a:latin typeface="Arial" charset="0"/>
              </a:rPr>
            </a:br>
            <a:endParaRPr lang="ru-RU" sz="4000" b="1" u="sng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sz="2400" b="1" u="sng" smtClean="0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ru-RU" sz="2400" b="1" u="sng" smtClean="0">
                <a:solidFill>
                  <a:srgbClr val="FF0000"/>
                </a:solidFill>
                <a:latin typeface="Arial" charset="0"/>
              </a:rPr>
              <a:t>ЗА ЗРАЗКОМ:</a:t>
            </a:r>
          </a:p>
          <a:p>
            <a:pPr>
              <a:lnSpc>
                <a:spcPct val="80000"/>
              </a:lnSpc>
            </a:pPr>
            <a:endParaRPr lang="ru-RU" sz="2400" b="1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uk-UA" sz="2400" b="1" smtClean="0">
                <a:solidFill>
                  <a:srgbClr val="0070C0"/>
                </a:solidFill>
                <a:latin typeface="Arial" charset="0"/>
              </a:rPr>
              <a:t>ДЕВ'ЯТЬ – ДЕВ'ЯТИЙ</a:t>
            </a:r>
            <a:endParaRPr lang="uk-UA" sz="2400" b="1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uk-UA" sz="2400" b="1" smtClean="0">
                <a:latin typeface="Arial" charset="0"/>
              </a:rPr>
              <a:t>Один –</a:t>
            </a:r>
          </a:p>
          <a:p>
            <a:pPr>
              <a:lnSpc>
                <a:spcPct val="80000"/>
              </a:lnSpc>
            </a:pPr>
            <a:r>
              <a:rPr lang="uk-UA" sz="2400" b="1" smtClean="0">
                <a:latin typeface="Arial" charset="0"/>
              </a:rPr>
              <a:t>три –</a:t>
            </a:r>
          </a:p>
          <a:p>
            <a:pPr>
              <a:lnSpc>
                <a:spcPct val="80000"/>
              </a:lnSpc>
            </a:pPr>
            <a:r>
              <a:rPr lang="uk-UA" sz="2400" b="1" smtClean="0">
                <a:latin typeface="Arial" charset="0"/>
              </a:rPr>
              <a:t>сорок –</a:t>
            </a:r>
          </a:p>
          <a:p>
            <a:pPr>
              <a:lnSpc>
                <a:spcPct val="80000"/>
              </a:lnSpc>
            </a:pPr>
            <a:r>
              <a:rPr lang="uk-UA" sz="2400" b="1" smtClean="0">
                <a:latin typeface="Arial" charset="0"/>
              </a:rPr>
              <a:t>сто –</a:t>
            </a:r>
          </a:p>
          <a:p>
            <a:pPr>
              <a:lnSpc>
                <a:spcPct val="80000"/>
              </a:lnSpc>
            </a:pPr>
            <a:r>
              <a:rPr lang="uk-UA" sz="2400" b="1" smtClean="0">
                <a:latin typeface="Arial" charset="0"/>
              </a:rPr>
              <a:t>вісім –</a:t>
            </a:r>
          </a:p>
          <a:p>
            <a:pPr>
              <a:lnSpc>
                <a:spcPct val="80000"/>
              </a:lnSpc>
            </a:pPr>
            <a:r>
              <a:rPr lang="uk-UA" sz="2400" b="1" smtClean="0">
                <a:latin typeface="Arial" charset="0"/>
              </a:rPr>
              <a:t>чотирнадцять –</a:t>
            </a:r>
          </a:p>
          <a:p>
            <a:pPr>
              <a:lnSpc>
                <a:spcPct val="80000"/>
              </a:lnSpc>
            </a:pPr>
            <a:r>
              <a:rPr lang="uk-UA" sz="2400" b="1" smtClean="0">
                <a:latin typeface="Arial" charset="0"/>
              </a:rPr>
              <a:t>двадцять –</a:t>
            </a:r>
          </a:p>
          <a:p>
            <a:pPr>
              <a:lnSpc>
                <a:spcPct val="80000"/>
              </a:lnSpc>
            </a:pPr>
            <a:r>
              <a:rPr lang="uk-UA" sz="2400" b="1" smtClean="0">
                <a:latin typeface="Arial" charset="0"/>
              </a:rPr>
              <a:t>тридцять один – </a:t>
            </a:r>
          </a:p>
          <a:p>
            <a:pPr>
              <a:lnSpc>
                <a:spcPct val="80000"/>
              </a:lnSpc>
            </a:pPr>
            <a:endParaRPr lang="ru-RU" sz="2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202</Words>
  <Application>Microsoft Office PowerPoint</Application>
  <PresentationFormat>Экран (4:3)</PresentationFormat>
  <Paragraphs>67</Paragraphs>
  <Slides>12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Segoe Print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ВІД ПОДАНИХ КІЛЬКІСНИХ ЧИСЛІВНИКІВ УТВОРИТИ  ПОРЯДКОВІ  </vt:lpstr>
      <vt:lpstr>ПОЄДНАЙТЕ ЧИСЛІВНИКИ З ІМЕННИКАМИ  </vt:lpstr>
      <vt:lpstr>ІЗ ПОДАНИХ ЧИСЛІВНИКІВ ВИПИСАТИ КІЛЬКІСНІ. 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Христина</dc:creator>
  <cp:lastModifiedBy>kom</cp:lastModifiedBy>
  <cp:revision>24</cp:revision>
  <dcterms:created xsi:type="dcterms:W3CDTF">2016-04-03T13:43:45Z</dcterms:created>
  <dcterms:modified xsi:type="dcterms:W3CDTF">2020-03-31T06:08:05Z</dcterms:modified>
</cp:coreProperties>
</file>