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67" r:id="rId3"/>
    <p:sldId id="277" r:id="rId4"/>
    <p:sldId id="260" r:id="rId5"/>
    <p:sldId id="261" r:id="rId6"/>
    <p:sldId id="262" r:id="rId7"/>
    <p:sldId id="263" r:id="rId8"/>
    <p:sldId id="264" r:id="rId9"/>
    <p:sldId id="27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728" autoAdjust="0"/>
  </p:normalViewPr>
  <p:slideViewPr>
    <p:cSldViewPr>
      <p:cViewPr>
        <p:scale>
          <a:sx n="70" d="100"/>
          <a:sy n="70" d="100"/>
        </p:scale>
        <p:origin x="312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75F2BC-616D-4350-9197-EF9813B05AFE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1CBB1C-5D97-4721-B6A6-5380290B7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18680-606E-41E3-9159-47E71EBC5E97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196C6-4FDF-4F6D-9F44-A482DAD42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FBB7-3A8F-45DC-A0B7-99EC46A851C7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8FC-AEF9-4445-A131-A694E6196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901DE-4025-4DB4-A2FA-5EF8B4C71926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C39DC-F689-434E-9C49-89D79D616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CAF2-627C-478A-ABC6-7B44A68C7600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17220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810000" y="6172200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47AFF-36FD-4809-A2D6-A84DC865C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5B6BA-7013-436A-903E-A0CB02B3029E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0A01B-532D-4DE7-94CA-BF8E05021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E5B2A-7703-478C-B907-06A11BC96912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93DB-F787-43AB-9264-549567C55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D0F3-49B6-4416-97A4-83D9C3FC491C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8D64A-F150-42A5-BDFB-31B314E53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88DA-0F2C-4DA6-B350-9C20D4BF2445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A70C-536E-466D-A953-C61E9E98B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97D21-38B5-44D9-A97D-E62936C29EB0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34-5E3F-4DD5-8C1C-01925913A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D7F5A-D3E1-4DCE-8226-14A443F4E605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BB1E1-A753-49AB-A1D5-8DF79E31F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B1A9-25AB-4714-BB3E-D70091B9549D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5F01-052A-4326-8936-83D17EADE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257FB-F9DE-403F-B73C-5CDF4FE7F32C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031D6-F7E2-43D6-9B99-34D66ED37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D29C89-2910-4DB5-8E1F-E9415C81C24D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2BD13C-AF30-4121-907C-81DB7D8E6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5" r:id="rId2"/>
    <p:sldLayoutId id="2147483758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59" r:id="rId9"/>
    <p:sldLayoutId id="2147483749" r:id="rId10"/>
    <p:sldLayoutId id="2147483748" r:id="rId11"/>
    <p:sldLayoutId id="2147483756" r:id="rId12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12068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  Характеристика образів </a:t>
            </a:r>
            <a:br>
              <a:rPr lang="uk-UA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      Сергія та Митька</a:t>
            </a:r>
            <a:br>
              <a:rPr lang="uk-UA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Нема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кращого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за дружбу!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 твором Я.Стельмаха «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Митькозавр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із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Юрківки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або Химера лісового озера»)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857625"/>
            <a:ext cx="2571750" cy="2738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929063"/>
            <a:ext cx="2176463" cy="2609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28596" y="0"/>
            <a:ext cx="6000792" cy="1403016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6191250" algn="l"/>
              </a:tabLst>
              <a:defRPr/>
            </a:pPr>
            <a:r>
              <a:rPr lang="uk-UA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Акродиктант</a:t>
            </a:r>
            <a:r>
              <a:rPr lang="uk-UA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uk-UA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endParaRPr lang="ru-RU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313" y="714375"/>
            <a:ext cx="8929687" cy="6143625"/>
          </a:xfrm>
        </p:spPr>
        <p:txBody>
          <a:bodyPr rtlCol="0">
            <a:normAutofit fontScale="92500"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Кому належать слова? У кожному наступному слові-відповіді підкреслити відповідно першу букву, другу, третю, четверту.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uk-UA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.«Зараз, улітку, всі своїх дітей  кудись одсилають. То в табори, то ще десь, а як нема куди, то до бабусь».</a:t>
            </a:r>
            <a:endParaRPr lang="ru-RU" sz="3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2.«Щоб  продовжити  добру традицію  наших старших класів, вам треба за літо   зібрати  колекцію комах». (Вказати  лише ім’я)  </a:t>
            </a:r>
            <a:endParaRPr lang="ru-RU" sz="3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3.«Ви знаєте , що таке бурштин? Це смола дерев , що пролежала  в землі  мільйони років і закам’яніла»  (Назвати лише прізвище)</a:t>
            </a:r>
            <a:endParaRPr lang="ru-RU" sz="3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4.«Ну що  я в порівнянні з кількома  деревами – комаха!..А в порівнянні  із земною кулею?»</a:t>
            </a:r>
            <a:endParaRPr lang="ru-RU" sz="3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7" y="285728"/>
            <a:ext cx="6286543" cy="1000132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о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ц</a:t>
            </a:r>
            <a:r>
              <a:rPr lang="ru-RU" dirty="0" err="1" smtClean="0">
                <a:solidFill>
                  <a:schemeClr val="accent6"/>
                </a:solidFill>
              </a:rPr>
              <a:t>і</a:t>
            </a:r>
            <a:r>
              <a:rPr lang="ru-RU" dirty="0" err="1" smtClean="0">
                <a:solidFill>
                  <a:srgbClr val="7030A0"/>
                </a:solidFill>
              </a:rPr>
              <a:t>а</a:t>
            </a:r>
            <a:r>
              <a:rPr lang="ru-RU" dirty="0" err="1" smtClean="0">
                <a:solidFill>
                  <a:srgbClr val="FFC000"/>
                </a:solidFill>
              </a:rPr>
              <a:t>т</a:t>
            </a:r>
            <a:r>
              <a:rPr lang="ru-RU" dirty="0" err="1" smtClean="0">
                <a:solidFill>
                  <a:srgbClr val="FF0000"/>
                </a:solidFill>
              </a:rPr>
              <a:t>и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в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</a:t>
            </a:r>
            <a:r>
              <a:rPr lang="ru-RU" dirty="0" err="1" smtClean="0">
                <a:solidFill>
                  <a:srgbClr val="FF0066"/>
                </a:solidFill>
              </a:rPr>
              <a:t>и</a:t>
            </a:r>
            <a:r>
              <a:rPr lang="ru-RU" dirty="0" err="1" smtClean="0">
                <a:solidFill>
                  <a:srgbClr val="996633"/>
                </a:solidFill>
              </a:rPr>
              <a:t>й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rgbClr val="FFC000"/>
                </a:solidFill>
              </a:rPr>
              <a:t>у</a:t>
            </a:r>
            <a:r>
              <a:rPr lang="ru-RU" dirty="0" smtClean="0">
                <a:solidFill>
                  <a:srgbClr val="7030A0"/>
                </a:solidFill>
              </a:rPr>
              <a:t>щ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50" y="1143000"/>
            <a:ext cx="8286750" cy="5500688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Справжній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дру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2428875" y="2286001"/>
            <a:ext cx="157162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86188" y="1714500"/>
            <a:ext cx="890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вірний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643188" y="2500313"/>
            <a:ext cx="157162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643188" y="2928938"/>
            <a:ext cx="18573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214813" y="2214563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відданий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572000" y="2643188"/>
            <a:ext cx="180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безкорисливий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643188" y="3643313"/>
            <a:ext cx="1928812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643188" y="3643313"/>
            <a:ext cx="185737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643188" y="3643313"/>
            <a:ext cx="1643062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14625" y="3714750"/>
            <a:ext cx="128587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2357438" y="3929063"/>
            <a:ext cx="1500187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4786313" y="3500438"/>
            <a:ext cx="958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добрий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4572000" y="3857625"/>
            <a:ext cx="1530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турботливий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4429125" y="4286250"/>
            <a:ext cx="957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єдиний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4071938" y="4714875"/>
            <a:ext cx="1155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надійний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714750" y="5072063"/>
            <a:ext cx="159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співчутливий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rot="16200000" flipH="1">
            <a:off x="2035969" y="4250532"/>
            <a:ext cx="1857375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3286125" y="5500688"/>
            <a:ext cx="1695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справедливий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2643188" y="3429000"/>
            <a:ext cx="1785937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643438" y="3143250"/>
            <a:ext cx="885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щирий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57166"/>
            <a:ext cx="8929717" cy="178595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Літературний калейдоскоп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285852" y="1214422"/>
            <a:ext cx="6072230" cy="4714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0" y="6072188"/>
            <a:ext cx="855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Кому з героїв повісті належали  речі, курка</a:t>
            </a:r>
            <a:endParaRPr lang="uk-UA" sz="32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438573309_bologya-7-klas-shabanov-201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3500438" y="214313"/>
            <a:ext cx="2000250" cy="2786062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Users\user\Desktop\1029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571875"/>
            <a:ext cx="2895600" cy="2581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1" name="Picture 1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3" y="3500438"/>
            <a:ext cx="36433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14625" y="357188"/>
            <a:ext cx="3071813" cy="314325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714750"/>
            <a:ext cx="2428875" cy="271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714750"/>
            <a:ext cx="3929063" cy="271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kurka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857250"/>
            <a:ext cx="2230437" cy="24511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C:\Users\user\Desktop\730683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3000375"/>
            <a:ext cx="2957512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7543800" cy="1142984"/>
          </a:xfrm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,,</a:t>
            </a:r>
            <a:r>
              <a:rPr lang="uk-UA" dirty="0" err="1" smtClean="0">
                <a:solidFill>
                  <a:schemeClr val="accent3">
                    <a:lumMod val="50000"/>
                  </a:schemeClr>
                </a:solidFill>
              </a:rPr>
              <a:t>Досьє”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героїв</a:t>
            </a:r>
            <a:b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125538"/>
            <a:ext cx="8686800" cy="5399087"/>
          </a:xfrm>
        </p:spPr>
        <p:txBody>
          <a:bodyPr rtlCol="0">
            <a:normAutofit fontScale="850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Ім’я 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Місце проживання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Освіта 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С</a:t>
            </a: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ім’я 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Місце перебування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Мета </a:t>
            </a: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приїзду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Улюблені заняття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  <a:latin typeface="Garamond" pitchFamily="18" charset="0"/>
              </a:rPr>
              <a:t>Висновки 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Garamond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Досьє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зібрання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документів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що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стосуються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якого-небудь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питання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якої-небудь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справи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а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також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папка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такими доку-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ментами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32040" y="332656"/>
            <a:ext cx="4112493" cy="5025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/>
          </p:cNvSpPr>
          <p:nvPr>
            <p:ph type="ctrTitle"/>
          </p:nvPr>
        </p:nvSpPr>
        <p:spPr bwMode="auto">
          <a:xfrm>
            <a:off x="827088" y="476250"/>
            <a:ext cx="7772400" cy="1470025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buFont typeface="Georgia" pitchFamily="18" charset="0"/>
              <a:buNone/>
            </a:pPr>
            <a:r>
              <a:rPr lang="uk-UA" smtClean="0">
                <a:solidFill>
                  <a:schemeClr val="tx1"/>
                </a:solidFill>
                <a:effectLst/>
                <a:latin typeface="Arial" charset="0"/>
              </a:rPr>
              <a:t>Домашнє завдання</a:t>
            </a:r>
            <a:endParaRPr lang="ru-RU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917" name="Rectangle 5"/>
          <p:cNvSpPr>
            <a:spLocks noGrp="1"/>
          </p:cNvSpPr>
          <p:nvPr>
            <p:ph type="subTitle" idx="1"/>
          </p:nvPr>
        </p:nvSpPr>
        <p:spPr>
          <a:xfrm>
            <a:off x="1763713" y="1773238"/>
            <a:ext cx="6400800" cy="1752600"/>
          </a:xfrm>
        </p:spPr>
        <p:txBody>
          <a:bodyPr/>
          <a:lstStyle/>
          <a:p>
            <a:pPr marL="46038"/>
            <a:r>
              <a:rPr lang="uk-UA" sz="2400" smtClean="0">
                <a:latin typeface="Arial" charset="0"/>
              </a:rPr>
              <a:t>Прочитати повість до кінця. </a:t>
            </a:r>
          </a:p>
          <a:p>
            <a:pPr marL="46038"/>
            <a:r>
              <a:rPr lang="uk-UA" sz="2400" smtClean="0">
                <a:latin typeface="Arial" charset="0"/>
              </a:rPr>
              <a:t>Виконати завдання (слайд 2).</a:t>
            </a:r>
          </a:p>
          <a:p>
            <a:pPr marL="46038"/>
            <a:r>
              <a:rPr lang="uk-UA" sz="2400" smtClean="0">
                <a:latin typeface="Arial" charset="0"/>
              </a:rPr>
              <a:t>Зробити письмову характеристику героїв повісті:Сергія та Митька.</a:t>
            </a: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822</TotalTime>
  <Words>154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Trebuchet MS</vt:lpstr>
      <vt:lpstr>Arial</vt:lpstr>
      <vt:lpstr>Georgia</vt:lpstr>
      <vt:lpstr>Calibri</vt:lpstr>
      <vt:lpstr>Times New Roman</vt:lpstr>
      <vt:lpstr>Garamond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«Добре тому жити , хто вміє  дружити»  (за твором Я .Стельмаха «Митькозавр із Юрківки , або Химера лісового озера») </dc:title>
  <dc:creator>uzer</dc:creator>
  <cp:lastModifiedBy>kom</cp:lastModifiedBy>
  <cp:revision>18</cp:revision>
  <dcterms:created xsi:type="dcterms:W3CDTF">2017-03-09T18:58:18Z</dcterms:created>
  <dcterms:modified xsi:type="dcterms:W3CDTF">2020-04-15T09:24:55Z</dcterms:modified>
</cp:coreProperties>
</file>