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37" autoAdjust="0"/>
  </p:normalViewPr>
  <p:slideViewPr>
    <p:cSldViewPr>
      <p:cViewPr varScale="1">
        <p:scale>
          <a:sx n="53" d="100"/>
          <a:sy n="53" d="100"/>
        </p:scale>
        <p:origin x="-13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7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6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7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7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0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4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18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1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0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E239-DEE4-4848-8994-F0220E1A69B2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4CD7-BB7F-43B4-9B64-FA1C7E6A9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9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780" y="-32284"/>
            <a:ext cx="9324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452562"/>
            <a:ext cx="5715000" cy="39528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34888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Д/</a:t>
            </a:r>
            <a:r>
              <a:rPr lang="ru-RU" sz="3600" dirty="0" err="1" smtClean="0"/>
              <a:t>З.Разобрать</a:t>
            </a:r>
            <a:r>
              <a:rPr lang="ru-RU" sz="3600" dirty="0" smtClean="0"/>
              <a:t> слова по составу. Гриб, поле, </a:t>
            </a:r>
            <a:r>
              <a:rPr lang="ru-RU" sz="3600" dirty="0" err="1" smtClean="0"/>
              <a:t>небо,пролесок</a:t>
            </a:r>
            <a:r>
              <a:rPr lang="ru-RU" sz="3600" dirty="0" smtClean="0"/>
              <a:t>, закат.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430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2020-04-21T17:16:45Z</dcterms:created>
  <dcterms:modified xsi:type="dcterms:W3CDTF">2020-04-21T17:29:13Z</dcterms:modified>
</cp:coreProperties>
</file>