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737" autoAdjust="0"/>
  </p:normalViewPr>
  <p:slideViewPr>
    <p:cSldViewPr>
      <p:cViewPr varScale="1">
        <p:scale>
          <a:sx n="53" d="100"/>
          <a:sy n="53" d="100"/>
        </p:scale>
        <p:origin x="-132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E239-DEE4-4848-8994-F0220E1A69B2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4CD7-BB7F-43B4-9B64-FA1C7E6A94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978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E239-DEE4-4848-8994-F0220E1A69B2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4CD7-BB7F-43B4-9B64-FA1C7E6A94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464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E239-DEE4-4848-8994-F0220E1A69B2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4CD7-BB7F-43B4-9B64-FA1C7E6A94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679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E239-DEE4-4848-8994-F0220E1A69B2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4CD7-BB7F-43B4-9B64-FA1C7E6A94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671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E239-DEE4-4848-8994-F0220E1A69B2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4CD7-BB7F-43B4-9B64-FA1C7E6A94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805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E239-DEE4-4848-8994-F0220E1A69B2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4CD7-BB7F-43B4-9B64-FA1C7E6A94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047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E239-DEE4-4848-8994-F0220E1A69B2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4CD7-BB7F-43B4-9B64-FA1C7E6A94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18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E239-DEE4-4848-8994-F0220E1A69B2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4CD7-BB7F-43B4-9B64-FA1C7E6A94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808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E239-DEE4-4848-8994-F0220E1A69B2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4CD7-BB7F-43B4-9B64-FA1C7E6A94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512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E239-DEE4-4848-8994-F0220E1A69B2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4CD7-BB7F-43B4-9B64-FA1C7E6A94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30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5E239-DEE4-4848-8994-F0220E1A69B2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E4CD7-BB7F-43B4-9B64-FA1C7E6A94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797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5E239-DEE4-4848-8994-F0220E1A69B2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E4CD7-BB7F-43B4-9B64-FA1C7E6A94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594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0780" y="-32284"/>
            <a:ext cx="93245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94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3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37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1452562"/>
            <a:ext cx="5715000" cy="395287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3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36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2348880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Д/</a:t>
            </a:r>
            <a:r>
              <a:rPr lang="ru-RU" sz="3600" dirty="0" err="1" smtClean="0"/>
              <a:t>З.Разобрать</a:t>
            </a:r>
            <a:r>
              <a:rPr lang="ru-RU" sz="3600" dirty="0" smtClean="0"/>
              <a:t> слова по составу. Гриб, поле, </a:t>
            </a:r>
            <a:r>
              <a:rPr lang="ru-RU" sz="3600" dirty="0" err="1" smtClean="0"/>
              <a:t>небо,пролесок</a:t>
            </a:r>
            <a:r>
              <a:rPr lang="ru-RU" sz="3600" dirty="0" smtClean="0"/>
              <a:t>, закат.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14304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13</Words>
  <Application>Microsoft Office PowerPoint</Application>
  <PresentationFormat>Экран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2</cp:revision>
  <dcterms:created xsi:type="dcterms:W3CDTF">2020-04-21T17:16:45Z</dcterms:created>
  <dcterms:modified xsi:type="dcterms:W3CDTF">2020-04-21T17:29:13Z</dcterms:modified>
</cp:coreProperties>
</file>