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2005-010F-4B12-89C0-7D30ECDA79F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FD1D-02B8-48D6-880A-7B3E2B0E34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90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2005-010F-4B12-89C0-7D30ECDA79F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FD1D-02B8-48D6-880A-7B3E2B0E34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036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2005-010F-4B12-89C0-7D30ECDA79F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FD1D-02B8-48D6-880A-7B3E2B0E34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100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2005-010F-4B12-89C0-7D30ECDA79F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FD1D-02B8-48D6-880A-7B3E2B0E34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500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2005-010F-4B12-89C0-7D30ECDA79F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FD1D-02B8-48D6-880A-7B3E2B0E34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39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2005-010F-4B12-89C0-7D30ECDA79F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FD1D-02B8-48D6-880A-7B3E2B0E34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34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2005-010F-4B12-89C0-7D30ECDA79F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FD1D-02B8-48D6-880A-7B3E2B0E34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98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2005-010F-4B12-89C0-7D30ECDA79F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FD1D-02B8-48D6-880A-7B3E2B0E34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29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2005-010F-4B12-89C0-7D30ECDA79F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FD1D-02B8-48D6-880A-7B3E2B0E34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695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2005-010F-4B12-89C0-7D30ECDA79F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FD1D-02B8-48D6-880A-7B3E2B0E34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918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2005-010F-4B12-89C0-7D30ECDA79F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FD1D-02B8-48D6-880A-7B3E2B0E34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71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72005-010F-4B12-89C0-7D30ECDA79F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6FD1D-02B8-48D6-880A-7B3E2B0E34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428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941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666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045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757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337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4604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35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1764"/>
            <a:ext cx="9144000" cy="692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6191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</cp:revision>
  <dcterms:created xsi:type="dcterms:W3CDTF">2020-05-08T12:25:09Z</dcterms:created>
  <dcterms:modified xsi:type="dcterms:W3CDTF">2020-05-08T12:31:25Z</dcterms:modified>
</cp:coreProperties>
</file>