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90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3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10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50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9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34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9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29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9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91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71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72005-010F-4B12-89C0-7D30ECDA79F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6FD1D-02B8-48D6-880A-7B3E2B0E3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2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94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66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04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75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33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3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764"/>
            <a:ext cx="9144000" cy="692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191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2020-05-08T12:25:09Z</dcterms:created>
  <dcterms:modified xsi:type="dcterms:W3CDTF">2020-05-08T12:31:25Z</dcterms:modified>
</cp:coreProperties>
</file>