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444-192E-445D-83D9-B5EC47DFADD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2C64-8DFC-4059-AC1B-AE1EC2688D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444-192E-445D-83D9-B5EC47DFADD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2C64-8DFC-4059-AC1B-AE1EC2688D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444-192E-445D-83D9-B5EC47DFADD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2C64-8DFC-4059-AC1B-AE1EC2688D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444-192E-445D-83D9-B5EC47DFADD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2C64-8DFC-4059-AC1B-AE1EC2688D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444-192E-445D-83D9-B5EC47DFADD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2C64-8DFC-4059-AC1B-AE1EC2688D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444-192E-445D-83D9-B5EC47DFADD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2C64-8DFC-4059-AC1B-AE1EC2688D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444-192E-445D-83D9-B5EC47DFADD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2C64-8DFC-4059-AC1B-AE1EC2688D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444-192E-445D-83D9-B5EC47DFADD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2C64-8DFC-4059-AC1B-AE1EC2688D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444-192E-445D-83D9-B5EC47DFADD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2C64-8DFC-4059-AC1B-AE1EC2688D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444-192E-445D-83D9-B5EC47DFADD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2C64-8DFC-4059-AC1B-AE1EC2688D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3444-192E-445D-83D9-B5EC47DFADD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2C64-8DFC-4059-AC1B-AE1EC2688D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A3444-192E-445D-83D9-B5EC47DFADD9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D2C64-8DFC-4059-AC1B-AE1EC2688D1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C:\Users\Андрій\Desktop\загруже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39484"/>
            <a:ext cx="8001055" cy="5993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122" name="Picture 2" descr="C:\Users\Андрій\Desktop\загружено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3530" y="285728"/>
            <a:ext cx="8251874" cy="619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098" name="Picture 2" descr="C:\Users\Андрій\Desktop\загружено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8156" y="357166"/>
            <a:ext cx="8347248" cy="60744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 descr="C:\Users\Андрій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2782" y="428604"/>
            <a:ext cx="8442622" cy="589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 descr="C:\Users\Андрій\Desktop\загружено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8156" y="357166"/>
            <a:ext cx="8418686" cy="6020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1. Вивчити правила на сторінці 134.</a:t>
            </a:r>
            <a:br>
              <a:rPr lang="uk-UA" sz="2400" dirty="0" smtClean="0"/>
            </a:br>
            <a:r>
              <a:rPr lang="uk-UA" sz="2400" dirty="0" smtClean="0"/>
              <a:t>2. Виконати вправу  324</a:t>
            </a:r>
            <a:endParaRPr lang="uk-UA" sz="2400" dirty="0"/>
          </a:p>
        </p:txBody>
      </p:sp>
      <p:pic>
        <p:nvPicPr>
          <p:cNvPr id="6146" name="Picture 2" descr="C:\Users\Андрій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004" y="2571744"/>
            <a:ext cx="8558400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1. Вивчити правила на сторінці 134. 2. Виконати вправу  324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Андрій</dc:creator>
  <cp:lastModifiedBy>Андрій</cp:lastModifiedBy>
  <cp:revision>2</cp:revision>
  <dcterms:created xsi:type="dcterms:W3CDTF">2020-04-01T06:37:04Z</dcterms:created>
  <dcterms:modified xsi:type="dcterms:W3CDTF">2020-04-01T06:47:37Z</dcterms:modified>
</cp:coreProperties>
</file>