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AC40-BAEA-4B67-87A0-8085D75A2E7F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AAE5-1E3B-43B8-82A0-305E1186195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ндрій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Андрій\Desktop\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0579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Андрій\Desktop\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816" y="285729"/>
            <a:ext cx="817514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Андрій\Desktop\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58245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6146" name="Picture 2" descr="C:\Users\Андрій\Desktop\00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15370" cy="617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Андрій\Desktop\00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Андрій</dc:creator>
  <cp:lastModifiedBy>Андрій</cp:lastModifiedBy>
  <cp:revision>1</cp:revision>
  <dcterms:created xsi:type="dcterms:W3CDTF">2020-04-01T07:02:22Z</dcterms:created>
  <dcterms:modified xsi:type="dcterms:W3CDTF">2020-04-01T07:08:43Z</dcterms:modified>
</cp:coreProperties>
</file>