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6D2C52-E054-4624-AF5B-5AF338B71A81}" type="datetimeFigureOut">
              <a:rPr lang="uk-UA" smtClean="0"/>
              <a:t>01.04.2020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A62B79-2391-413A-A3C1-4F8EBF21818A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ій\Desktop\thumb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8143932" cy="5775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Андрій\Desktop\thumb_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246" cy="6190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Андрій\Desktop\thumb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75846"/>
            <a:ext cx="7929618" cy="5960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C:\Users\Андрій\Desktop\thumb_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622" y="285729"/>
            <a:ext cx="8380658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1.Знайди значення виразів №821, 826.</a:t>
            </a:r>
            <a:br>
              <a:rPr lang="uk-UA" sz="2000" dirty="0" smtClean="0"/>
            </a:br>
            <a:r>
              <a:rPr lang="uk-UA" sz="2000" dirty="0" smtClean="0"/>
              <a:t>2. Знайди невідомі величини за таблицею (усно) №823</a:t>
            </a:r>
            <a:br>
              <a:rPr lang="uk-UA" sz="2000" dirty="0" smtClean="0"/>
            </a:br>
            <a:r>
              <a:rPr lang="uk-UA" sz="2000" dirty="0" smtClean="0"/>
              <a:t>3. </a:t>
            </a:r>
            <a:r>
              <a:rPr lang="uk-UA" sz="2000" dirty="0" err="1" smtClean="0"/>
              <a:t>Розв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яжи</a:t>
            </a:r>
            <a:r>
              <a:rPr lang="uk-UA" sz="2000" dirty="0" smtClean="0"/>
              <a:t> задачу, склади до </a:t>
            </a:r>
            <a:r>
              <a:rPr lang="uk-UA" sz="2000" smtClean="0"/>
              <a:t>неї обернену.</a:t>
            </a:r>
            <a:endParaRPr lang="uk-UA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B0F0"/>
                </a:solidFill>
              </a:rPr>
              <a:t>3. </a:t>
            </a:r>
            <a:endParaRPr lang="uk-UA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10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1.Знайди значення виразів №821, 826. 2. Знайди невідомі величини за таблицею (усно) №823 3. Розв’яжи задачу, склади до неї обернену.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Андрій</dc:creator>
  <cp:lastModifiedBy>Андрій</cp:lastModifiedBy>
  <cp:revision>2</cp:revision>
  <dcterms:created xsi:type="dcterms:W3CDTF">2020-04-01T06:12:01Z</dcterms:created>
  <dcterms:modified xsi:type="dcterms:W3CDTF">2020-04-01T06:25:04Z</dcterms:modified>
</cp:coreProperties>
</file>