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EA439-92D0-4F0E-AF84-C07AFCDDAA7B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2416C-4CC3-4256-8BBD-24403AA09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822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EA439-92D0-4F0E-AF84-C07AFCDDAA7B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2416C-4CC3-4256-8BBD-24403AA09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674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EA439-92D0-4F0E-AF84-C07AFCDDAA7B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2416C-4CC3-4256-8BBD-24403AA09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209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EA439-92D0-4F0E-AF84-C07AFCDDAA7B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2416C-4CC3-4256-8BBD-24403AA09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875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EA439-92D0-4F0E-AF84-C07AFCDDAA7B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2416C-4CC3-4256-8BBD-24403AA09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707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EA439-92D0-4F0E-AF84-C07AFCDDAA7B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2416C-4CC3-4256-8BBD-24403AA09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380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EA439-92D0-4F0E-AF84-C07AFCDDAA7B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2416C-4CC3-4256-8BBD-24403AA09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723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EA439-92D0-4F0E-AF84-C07AFCDDAA7B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2416C-4CC3-4256-8BBD-24403AA09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149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EA439-92D0-4F0E-AF84-C07AFCDDAA7B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2416C-4CC3-4256-8BBD-24403AA09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151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EA439-92D0-4F0E-AF84-C07AFCDDAA7B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2416C-4CC3-4256-8BBD-24403AA09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857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EA439-92D0-4F0E-AF84-C07AFCDDAA7B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2416C-4CC3-4256-8BBD-24403AA09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587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EA439-92D0-4F0E-AF84-C07AFCDDAA7B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2416C-4CC3-4256-8BBD-24403AA09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747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02945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56992"/>
            <a:ext cx="9144000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969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897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058" y="-819472"/>
            <a:ext cx="9144000" cy="371703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04075"/>
            <a:ext cx="9144000" cy="395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702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364088" cy="402945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828544"/>
            <a:ext cx="5613700" cy="402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667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02945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17032"/>
            <a:ext cx="9144000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231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0" y="0"/>
            <a:ext cx="8880067" cy="6715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3340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Экран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2</cp:revision>
  <dcterms:created xsi:type="dcterms:W3CDTF">2020-05-05T19:02:00Z</dcterms:created>
  <dcterms:modified xsi:type="dcterms:W3CDTF">2020-05-05T19:12:43Z</dcterms:modified>
</cp:coreProperties>
</file>