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439-92D0-4F0E-AF84-C07AFCDDAA7B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416C-4CC3-4256-8BBD-24403AA0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82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439-92D0-4F0E-AF84-C07AFCDDAA7B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416C-4CC3-4256-8BBD-24403AA0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7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439-92D0-4F0E-AF84-C07AFCDDAA7B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416C-4CC3-4256-8BBD-24403AA0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0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439-92D0-4F0E-AF84-C07AFCDDAA7B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416C-4CC3-4256-8BBD-24403AA0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87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439-92D0-4F0E-AF84-C07AFCDDAA7B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416C-4CC3-4256-8BBD-24403AA0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70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439-92D0-4F0E-AF84-C07AFCDDAA7B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416C-4CC3-4256-8BBD-24403AA0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38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439-92D0-4F0E-AF84-C07AFCDDAA7B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416C-4CC3-4256-8BBD-24403AA0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72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439-92D0-4F0E-AF84-C07AFCDDAA7B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416C-4CC3-4256-8BBD-24403AA0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14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439-92D0-4F0E-AF84-C07AFCDDAA7B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416C-4CC3-4256-8BBD-24403AA0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15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439-92D0-4F0E-AF84-C07AFCDDAA7B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416C-4CC3-4256-8BBD-24403AA0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85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EA439-92D0-4F0E-AF84-C07AFCDDAA7B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416C-4CC3-4256-8BBD-24403AA0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58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EA439-92D0-4F0E-AF84-C07AFCDDAA7B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416C-4CC3-4256-8BBD-24403AA0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0294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6992"/>
            <a:ext cx="914400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6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9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58" y="-819472"/>
            <a:ext cx="9144000" cy="37170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04075"/>
            <a:ext cx="9144000" cy="395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0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64088" cy="40294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828544"/>
            <a:ext cx="5613700" cy="402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6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0294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7032"/>
            <a:ext cx="914400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0" y="0"/>
            <a:ext cx="8880067" cy="671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34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2020-05-05T19:02:00Z</dcterms:created>
  <dcterms:modified xsi:type="dcterms:W3CDTF">2020-05-05T19:12:43Z</dcterms:modified>
</cp:coreProperties>
</file>