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D5FCE-7453-47E7-87DF-B4CDFA6823A9}" type="datetimeFigureOut">
              <a:rPr lang="uk-UA" smtClean="0"/>
              <a:t>31.03.2020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FBE9-EFF9-4BAA-99D9-F8F26D3E4C4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ій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92995"/>
            <a:ext cx="8358245" cy="6046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Андрій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428604"/>
            <a:ext cx="8215370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Андрій\Desktop\3-1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4177"/>
            <a:ext cx="7858180" cy="59737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Знайти значення виразів №811,816</a:t>
            </a:r>
          </a:p>
          <a:p>
            <a:r>
              <a:rPr lang="uk-UA" dirty="0" smtClean="0"/>
              <a:t>2.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задачі №812, 813,817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Андрій</dc:creator>
  <cp:lastModifiedBy>Андрій</cp:lastModifiedBy>
  <cp:revision>1</cp:revision>
  <dcterms:created xsi:type="dcterms:W3CDTF">2020-03-31T14:12:22Z</dcterms:created>
  <dcterms:modified xsi:type="dcterms:W3CDTF">2020-03-31T14:17:46Z</dcterms:modified>
</cp:coreProperties>
</file>