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21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49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9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9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1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70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4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1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9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16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BAA58-FA19-4F8C-84BA-99ADA08C3C6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C789F-F68E-47AD-8A8E-6A514D782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30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00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4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9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0"/>
            <a:ext cx="9144000" cy="678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13"/>
            <a:ext cx="9144000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88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4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8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2020-04-29T19:46:06Z</dcterms:created>
  <dcterms:modified xsi:type="dcterms:W3CDTF">2020-04-29T19:55:45Z</dcterms:modified>
</cp:coreProperties>
</file>