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1"/>
  </p:notesMasterIdLst>
  <p:sldIdLst>
    <p:sldId id="256" r:id="rId2"/>
    <p:sldId id="259" r:id="rId3"/>
    <p:sldId id="265" r:id="rId4"/>
    <p:sldId id="264" r:id="rId5"/>
    <p:sldId id="260" r:id="rId6"/>
    <p:sldId id="261" r:id="rId7"/>
    <p:sldId id="268" r:id="rId8"/>
    <p:sldId id="263" r:id="rId9"/>
    <p:sldId id="270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88" autoAdjust="0"/>
    <p:restoredTop sz="56443" autoAdjust="0"/>
  </p:normalViewPr>
  <p:slideViewPr>
    <p:cSldViewPr snapToGrid="0">
      <p:cViewPr varScale="1">
        <p:scale>
          <a:sx n="59" d="100"/>
          <a:sy n="59" d="100"/>
        </p:scale>
        <p:origin x="-7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AB5B005-14DF-400A-9D17-4956046A5B31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29FC5B-9D4F-4E33-B5D1-E4F9D2ECC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978025" y="3733800"/>
            <a:ext cx="82296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F21868-BFF7-45BE-9CB6-E3F38A146948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618E9B-A3C0-42F3-89FE-682A31077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1173-AFF3-45C2-854B-D9A9E4F3D892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B50C5-074B-4815-A8CE-2A6CE526E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C9D59-8829-463C-8461-33C6077FDFAC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3518-BE53-4090-8A5D-B606D0CB0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8F2E-F3D6-42C1-AFBD-1AEA99CC577B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DC2E-EA42-4FEC-830A-AD1FB2543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981200" y="4021138"/>
            <a:ext cx="82296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0E2CC-1005-4EBF-AC1A-A5873029A79F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CF15D-0847-40E2-A9AD-5370463D1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896A-A5FD-4CD0-9106-0A5D86196F0E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5541D-EE09-4DDB-B089-A7D94A10D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4D3E8-9E27-44A8-AAC2-E66CA2643CCB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07B7-A761-488F-A2C6-A1E9EC58A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A74DC-7C11-4C92-A4AE-17F639B0DC5A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56CF-60AF-467C-9B19-B2F906ED9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9CDD4-A326-47F5-99ED-1C2D14E06F59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94164-8D83-4F4D-AF4B-5F5C940BBF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C1528-341A-47DF-BFF0-9CBB030109F8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74EF5-2506-4E31-94D6-2229B9DC2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E295-43F8-4F8D-9CA5-E0786B50C242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9842-921E-42EB-99FD-918D5EF60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609600"/>
            <a:ext cx="9875838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2057400"/>
            <a:ext cx="9872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6224588"/>
            <a:ext cx="2328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FCFD87-5BD8-4C86-8897-6D8177FEFD92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700" y="6224588"/>
            <a:ext cx="471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738" y="6224588"/>
            <a:ext cx="1706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ACE598-57DC-4495-A268-E8304F940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1" r:id="rId2"/>
    <p:sldLayoutId id="2147483773" r:id="rId3"/>
    <p:sldLayoutId id="2147483770" r:id="rId4"/>
    <p:sldLayoutId id="2147483769" r:id="rId5"/>
    <p:sldLayoutId id="2147483768" r:id="rId6"/>
    <p:sldLayoutId id="2147483767" r:id="rId7"/>
    <p:sldLayoutId id="2147483766" r:id="rId8"/>
    <p:sldLayoutId id="2147483765" r:id="rId9"/>
    <p:sldLayoutId id="2147483764" r:id="rId10"/>
    <p:sldLayoutId id="214748376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orbel" pitchFamily="34" charset="0"/>
        </a:defRPr>
      </a:lvl9pPr>
    </p:titleStyle>
    <p:bodyStyle>
      <a:lvl1pPr marL="228600" indent="-182563" algn="l" rtl="0" fontAlgn="base">
        <a:lnSpc>
          <a:spcPct val="90000"/>
        </a:lnSpc>
        <a:spcBef>
          <a:spcPts val="1400"/>
        </a:spcBef>
        <a:spcAft>
          <a:spcPct val="0"/>
        </a:spcAft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02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48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79525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100" y="-304800"/>
            <a:ext cx="9067800" cy="57038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про відокремлення. Відокремлені другорядні члени речення (у тому числі й уточнюючі). Розділові знаки при відокремлених членах речення.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738" y="3870325"/>
            <a:ext cx="8767762" cy="1387475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Объект 3"/>
          <p:cNvSpPr>
            <a:spLocks noGrp="1"/>
          </p:cNvSpPr>
          <p:nvPr>
            <p:ph idx="1"/>
          </p:nvPr>
        </p:nvSpPr>
        <p:spPr>
          <a:xfrm>
            <a:off x="1143000" y="609600"/>
            <a:ext cx="9872663" cy="5486400"/>
          </a:xfrm>
        </p:spPr>
        <p:txBody>
          <a:bodyPr/>
          <a:lstStyle/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«Спостережливе око». 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Прочитати текст. Визначити тему тексту. Якими членами речення виступають виділені конструкції? Прочитати речення із випущеними виділеними конструкціями. Що змінилося?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Рід Марковичів у козацькій Україні був одним із наймогутніших і найзаможніших. А почалося все з Андрія Марковича,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сина вихреста з Уманщини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Вдало видавши свою сестру – красуню Настю за вдівця Івана Скоропадського,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він увійшов до числа вищої козацької старшини.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Маючи високопоставленого свояка</a:t>
            </a: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Андрій Маркович швидко став Лубенським полковником. За таким батьком  впливові позиції посіли в Україні й молодші Марковичі – </a:t>
            </a:r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Яків, Іван, Марко.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143000" y="609600"/>
            <a:ext cx="9872663" cy="5486400"/>
          </a:xfrm>
        </p:spPr>
        <p:txBody>
          <a:bodyPr/>
          <a:lstStyle/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 відокремлення другорядних членів речення: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Незвичайний, зворотний порядок слів. Наприклад: Тільки де-не-де виглядають над кудлатими вербами гребені хат, вшиті очеретом.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Велика кількість залежних слів від одного члена речення. Наприклад: Хлопець розповідав, по-дитячому посміхаючись з приводу ще невисловлених думок.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Синтаксична (граматична) несполучуваність слів, які пов'язуються між собою лише за значенням. Наприклад: І це ж ми всі, дрібні та непомітні серця ведемо у краї блакитні. (М. Рильський)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Додаткове значення чи відтінок якогось другорядного члена. Наприклад: Будучи дуже пошкодженим, човен поступово тонув. 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45550" y="261938"/>
            <a:ext cx="3178175" cy="42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1143000" y="609600"/>
            <a:ext cx="9872663" cy="5486400"/>
          </a:xfrm>
        </p:spPr>
        <p:txBody>
          <a:bodyPr/>
          <a:lstStyle/>
          <a:p>
            <a:r>
              <a:rPr lang="uk-UA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 розрізняти уточнюючі члени речення й відокремлені. Уточнюючими називають члени речення, що мають додаткове значення, уточнене стосовно того члена речення, з яким вони зв'язані однією синтаксичною функцією.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Уточнюватися можуть не тільки другорядні, а й головні члени речення. Наприклад: і. Внизу, десь під самими вікнами, почувся гомін чужих голосів. (О. Гончар) 2. Обидва, Діденко і Чумак, прислухались до шереху у передпокої. (А. Головко)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90563" y="609600"/>
            <a:ext cx="10469562" cy="5921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1163" y="609600"/>
            <a:ext cx="11345862" cy="5865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143000" y="989013"/>
            <a:ext cx="9872663" cy="5106987"/>
          </a:xfrm>
        </p:spPr>
        <p:txBody>
          <a:bodyPr/>
          <a:lstStyle/>
          <a:p>
            <a:r>
              <a:rPr lang="uk-UA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Тренувальне завдання.</a:t>
            </a:r>
            <a:endParaRPr lang="ru-RU" sz="36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Поширте подані речення уточнюючими або відокремленими членами, поясніть розділові знаки.</a:t>
            </a:r>
            <a:endParaRPr lang="ru-RU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Сьогодні він був зосереджений. 2. Чути переплеск весла. 3. Сонце сховалось за лісом. 4. Стояла надзвичайно приємна й тиха весна. 5. Відбудеться зустріч з письменником. 6. Ми читали вірші.</a:t>
            </a:r>
            <a:endParaRPr lang="ru-RU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Объект 5"/>
          <p:cNvSpPr>
            <a:spLocks noGrp="1"/>
          </p:cNvSpPr>
          <p:nvPr>
            <p:ph idx="1"/>
          </p:nvPr>
        </p:nvSpPr>
        <p:spPr>
          <a:xfrm>
            <a:off x="1143000" y="328613"/>
            <a:ext cx="9872663" cy="5767387"/>
          </a:xfrm>
        </p:spPr>
        <p:txBody>
          <a:bodyPr/>
          <a:lstStyle/>
          <a:p>
            <a:r>
              <a:rPr lang="uk-UA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Вибіркова робота. 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Виписати відокремлені члени речення. Визначити їх, скориставшись опорною таблицею.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Жив-був колись український козак, володар невеликої держави. Цим козаком був Іван, на прізвисько Підкова. Народжений на землі молдавській, він ще в молоді роки подався шукати щастя на Запорозьку Січ. Будучи фізично розвиненим, Іван неодноразово хизувався вмінням гнути підкови.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500" b="1" smtClean="0">
                <a:latin typeface="Times New Roman" pitchFamily="18" charset="0"/>
                <a:cs typeface="Times New Roman" pitchFamily="18" charset="0"/>
              </a:rPr>
              <a:t>     ДОМАШНЄ ЗАВДАННЯ</a:t>
            </a:r>
            <a:r>
              <a:rPr lang="ru-RU" sz="55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500" smtClean="0">
                <a:latin typeface="Times New Roman" pitchFamily="18" charset="0"/>
                <a:cs typeface="Times New Roman" pitchFamily="18" charset="0"/>
              </a:rPr>
            </a:br>
            <a:endParaRPr lang="ru-RU" sz="55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rbel" pitchFamily="34" charset="0"/>
              <a:buNone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1. Опрацювати параграф 31, вивчити правило на стор.144.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2. Виконати вправу 310, 311 (усно), </a:t>
            </a:r>
          </a:p>
          <a:p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312, 313 (письмово). Виконати завдання в зошиті (слайд 7,8 )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81</TotalTime>
  <Words>362</Words>
  <Application>Microsoft Office PowerPoint</Application>
  <PresentationFormat>Произвольный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Corbel</vt:lpstr>
      <vt:lpstr>Arial</vt:lpstr>
      <vt:lpstr>Calibri</vt:lpstr>
      <vt:lpstr>Times New Roman</vt:lpstr>
      <vt:lpstr>Базис</vt:lpstr>
      <vt:lpstr>Базис</vt:lpstr>
      <vt:lpstr>Базис</vt:lpstr>
      <vt:lpstr>ПОНЯТТЯ ПРО ВІДОКРЕМЛЕННЯ. ВІДОКРЕМЛЕНІ ДРУГОРЯДНІ ЧЛЕНИ РЕЧЕННЯ (У ТОМУ ЧИСЛІ Й УТОЧНЮЮЧІ). РОЗДІЛОВІ ЗНАКИ ПРИ ВІДОКРЕМЛЕНИХ ЧЛЕНАХ РЕЧЕННЯ.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ДОМАШНЄ ЗАВДАННЯ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відокремлення. Відокремлені другорядні члени речення (у тому числі й уточнюючі). Розділові знаки при відокремлених членах речення. </dc:title>
  <dc:creator>Admin</dc:creator>
  <cp:lastModifiedBy>kom</cp:lastModifiedBy>
  <cp:revision>9</cp:revision>
  <dcterms:created xsi:type="dcterms:W3CDTF">2018-03-31T11:37:01Z</dcterms:created>
  <dcterms:modified xsi:type="dcterms:W3CDTF">2020-04-08T11:41:37Z</dcterms:modified>
</cp:coreProperties>
</file>