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76" r:id="rId6"/>
    <p:sldId id="278" r:id="rId7"/>
    <p:sldId id="279" r:id="rId8"/>
    <p:sldId id="265" r:id="rId9"/>
    <p:sldId id="283" r:id="rId10"/>
    <p:sldId id="281" r:id="rId11"/>
    <p:sldId id="282" r:id="rId12"/>
    <p:sldId id="266" r:id="rId13"/>
    <p:sldId id="271" r:id="rId14"/>
  </p:sldIdLst>
  <p:sldSz cx="6858000" cy="5143500"/>
  <p:notesSz cx="6858000" cy="9144000"/>
  <p:defaultTextStyle>
    <a:defPPr>
      <a:defRPr lang="ru-RU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5050"/>
    <a:srgbClr val="0000FF"/>
    <a:srgbClr val="A355AB"/>
    <a:srgbClr val="0099FF"/>
    <a:srgbClr val="C4CB8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742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2" y="-84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616807-37B0-4138-99DF-45B57C1DF34A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ECF996-87CD-4AE7-940D-27578B7F1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Arial" charset="0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Arial" charset="0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Arial" charset="0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Arial" charset="0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695FF-E5FC-4EA0-9351-34AEA4D633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6CAD-C6FD-4AE5-8C54-5AE48B93973B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8EA7-253D-461E-9D53-0FD3411A5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6620-9930-4C1B-A9A3-0E79A72522E7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F900-E5E9-4F1C-9754-37920DECB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FD30-F4B9-4E3D-8184-5F16229E3805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D745-8A9A-486F-A0BD-2254AF0F6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D551-3F2F-4690-9F5D-E7B235CA1028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6CCD-520F-4D06-A830-45A260814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04D8-78D7-436B-AC66-B5402E219CAE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94EA-45C7-4010-8484-5529BA9F4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1F9C-0DA5-4C0A-9E27-6FCA7BAA72B8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6E06-2D9C-42C9-B37C-67C507D12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C34F-0226-45AB-8971-9A08EFEB9652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B715-1863-44B0-BA2D-E134719CC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05FC-1FBA-416A-9F37-92AD23317EA5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C4C9-DCA6-402A-8E8E-2F04FCA1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F265-16FE-4DE7-B064-C6092427428B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F1A9-3799-47F8-9D85-FFB94442C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D985-CB55-41DD-85D1-7185AA400961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F874-36D6-41C2-9AF0-0239F267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31F1-5EC9-4FC1-848A-002E51487EBE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8E18-8680-4F9D-861A-388BBB1C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4638"/>
            <a:ext cx="59150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70013"/>
            <a:ext cx="59150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64660-374A-4642-9065-EF72EA1C7B06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152D1-DEC2-47E5-8AEC-270A6152D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/>
          </p:cNvSpPr>
          <p:nvPr>
            <p:ph type="body" idx="4294967295"/>
          </p:nvPr>
        </p:nvSpPr>
        <p:spPr>
          <a:xfrm>
            <a:off x="442913" y="2241550"/>
            <a:ext cx="5915025" cy="3262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>
                <a:latin typeface="Arial" charset="0"/>
              </a:rPr>
              <a:t> Олександр Довженко” Ніч перед боєм”- твір про героїзм,самовідданість, патріотичні почуття українців. Образи діда Платона і діда Савки. Їхній моральний урок для солдатів. </a:t>
            </a:r>
            <a:endParaRPr lang="ru-RU" smtClean="0">
              <a:latin typeface="Arial" charset="0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92088"/>
            <a:ext cx="18700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963" y="4794250"/>
            <a:ext cx="8620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75" y="4794250"/>
            <a:ext cx="8620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988" y="4794250"/>
            <a:ext cx="8620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4797425"/>
            <a:ext cx="8620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4794250"/>
            <a:ext cx="8620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4250"/>
            <a:ext cx="8620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4794250"/>
            <a:ext cx="8953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63" y="4794250"/>
            <a:ext cx="863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5"/>
          <p:cNvSpPr>
            <a:spLocks noGrp="1"/>
          </p:cNvSpPr>
          <p:nvPr>
            <p:ph type="title" idx="4294967295"/>
          </p:nvPr>
        </p:nvSpPr>
        <p:spPr>
          <a:xfrm>
            <a:off x="471488" y="274638"/>
            <a:ext cx="5915025" cy="1679575"/>
          </a:xfrm>
        </p:spPr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                       Тема.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Паспорт твору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О.Довженко. «Ніч перед боєм» (1942 р.)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Літературний рід – епос.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Жанр – оповідання.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Тема: відображення віри у перемогу над фашизмом звичайних людей Платона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Ідея: уславлення героїчного подвигу народу в боротьбі з фашизмом.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Головна думка: «Ні кроку назад!»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Герої твору: діди Платон Півторак та Савка, Петро Колодуб, Іван Дробот,</a:t>
            </a:r>
          </a:p>
          <a:p>
            <a:pPr eaLnBrk="1" hangingPunct="1">
              <a:lnSpc>
                <a:spcPct val="70000"/>
              </a:lnSpc>
            </a:pPr>
            <a:r>
              <a:rPr lang="ru-RU" sz="1900" b="1" smtClean="0">
                <a:latin typeface="Arial" charset="0"/>
              </a:rPr>
              <a:t>солдати-танкісти.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Характеристика образів діда Платона і діда Савки — представників українського трудового народу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1.Зовнішність.</a:t>
            </a:r>
          </a:p>
          <a:p>
            <a:pPr eaLnBrk="1" hangingPunct="1"/>
            <a:r>
              <a:rPr lang="ru-RU" smtClean="0">
                <a:latin typeface="Arial" charset="0"/>
              </a:rPr>
              <a:t>2.Манера говорити.</a:t>
            </a:r>
          </a:p>
          <a:p>
            <a:pPr eaLnBrk="1" hangingPunct="1"/>
            <a:r>
              <a:rPr lang="ru-RU" smtClean="0">
                <a:latin typeface="Arial" charset="0"/>
              </a:rPr>
              <a:t>3.Уміння говорити гірку правду.</a:t>
            </a:r>
          </a:p>
          <a:p>
            <a:pPr eaLnBrk="1" hangingPunct="1"/>
            <a:r>
              <a:rPr lang="ru-RU" smtClean="0">
                <a:latin typeface="Arial" charset="0"/>
              </a:rPr>
              <a:t>4.Усвідомлення власної смертності.</a:t>
            </a:r>
          </a:p>
          <a:p>
            <a:pPr eaLnBrk="1" hangingPunct="1"/>
            <a:r>
              <a:rPr lang="ru-RU" smtClean="0">
                <a:latin typeface="Arial" charset="0"/>
              </a:rPr>
              <a:t>5.Єдність слова і діла</a:t>
            </a:r>
          </a:p>
          <a:p>
            <a:pPr eaLnBrk="1" hangingPunct="1"/>
            <a:r>
              <a:rPr lang="ru-RU" smtClean="0">
                <a:latin typeface="Arial" charset="0"/>
              </a:rPr>
              <a:t>6. Реалізація права на вибір смерті.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841375"/>
            <a:ext cx="3910013" cy="3394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4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400" smtClean="0"/>
              <a:t/>
            </a:r>
            <a:br>
              <a:rPr lang="uk-UA" sz="1400" smtClean="0"/>
            </a:b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Екпозиція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: звернення танкіста Івана Дробота  до командира Петра Колодуба повести воїнів у бій на світанку</a:t>
            </a:r>
            <a:br>
              <a:rPr lang="uk-UA" sz="16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en-US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язка : 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де « береться бойовий дух у командира танкістів, так би мовити, внутрішній секрет?»</a:t>
            </a:r>
            <a:br>
              <a:rPr lang="uk-UA" sz="16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Розвиток дії : 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розповідь Петра Колодуба про українських дідів – рибалок Платона і Савку, їх патріотизм, події на фронті у перші місяці війни,  переправа бійців через Десну, прояв ненависті до ворога та презирства до смерті </a:t>
            </a: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Кульмінація : 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героїчний вчинок діда Платона і Савки під час переправи фашистів через Десну </a:t>
            </a:r>
            <a:br>
              <a:rPr lang="uk-UA" sz="16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smtClean="0">
                <a:solidFill>
                  <a:srgbClr val="C55A11"/>
                </a:solidFill>
                <a:latin typeface="Times New Roman" pitchFamily="18" charset="0"/>
                <a:cs typeface="Times New Roman" pitchFamily="18" charset="0"/>
              </a:rPr>
              <a:t>язка : </a:t>
            </a:r>
            <a:r>
              <a:rPr lang="uk-UA" sz="1600" smtClean="0">
                <a:latin typeface="Times New Roman" pitchFamily="18" charset="0"/>
                <a:cs typeface="Times New Roman" pitchFamily="18" charset="0"/>
              </a:rPr>
              <a:t>готовність бійців стати на захист своєї Батьківщини у роки війни</a:t>
            </a:r>
            <a:r>
              <a:rPr lang="uk-UA" sz="1600" smtClean="0">
                <a:latin typeface="Times New Roman" pitchFamily="18" charset="0"/>
              </a:rPr>
              <a:t/>
            </a:r>
            <a:br>
              <a:rPr lang="uk-UA" sz="1600" smtClean="0">
                <a:latin typeface="Times New Roman" pitchFamily="18" charset="0"/>
              </a:rPr>
            </a:br>
            <a:endParaRPr lang="ru-RU" sz="1600" smtClean="0"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06500" y="3295650"/>
          <a:ext cx="641350" cy="34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"/>
                <a:gridCol w="128270"/>
                <a:gridCol w="128270"/>
                <a:gridCol w="128270"/>
                <a:gridCol w="128270"/>
              </a:tblGrid>
              <a:tr h="167164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51435" marR="51435" marT="25718" marB="25718"/>
                </a:tc>
              </a:tr>
              <a:tr h="167164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flipH="1">
            <a:off x="1395685" y="271462"/>
            <a:ext cx="5915024" cy="519439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38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cs typeface="+mn-cs"/>
              </a:rPr>
              <a:t>Композиція твору :</a:t>
            </a:r>
            <a:endParaRPr lang="ru-RU" sz="3038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5623" name="Picture 6" descr="31n4xk5iz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5925" y="714375"/>
            <a:ext cx="27924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5"/>
          <p:cNvSpPr>
            <a:spLocks noGrp="1"/>
          </p:cNvSpPr>
          <p:nvPr>
            <p:ph type="title"/>
          </p:nvPr>
        </p:nvSpPr>
        <p:spPr>
          <a:xfrm>
            <a:off x="942975" y="-9525"/>
            <a:ext cx="5915025" cy="874713"/>
          </a:xfrm>
          <a:solidFill>
            <a:srgbClr val="FF5050"/>
          </a:solidFill>
        </p:spPr>
        <p:txBody>
          <a:bodyPr/>
          <a:lstStyle/>
          <a:p>
            <a:pPr eaLnBrk="1" hangingPunct="1"/>
            <a:r>
              <a:rPr lang="uk-UA" smtClean="0"/>
              <a:t>   Домашнє  завдання</a:t>
            </a:r>
            <a:endParaRPr lang="ru-RU" smtClean="0"/>
          </a:p>
        </p:txBody>
      </p:sp>
      <p:sp>
        <p:nvSpPr>
          <p:cNvPr id="26626" name="Прямоугольник 7"/>
          <p:cNvSpPr>
            <a:spLocks noChangeArrowheads="1"/>
          </p:cNvSpPr>
          <p:nvPr/>
        </p:nvSpPr>
        <p:spPr bwMode="auto">
          <a:xfrm>
            <a:off x="271463" y="936625"/>
            <a:ext cx="36687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1. Прочитати біографію Олександра Довженка.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2.  Прочитати оповідання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«Ніч перед боєм» стор. 210-216, уміти його переказувати, виділяти основні епізоди, аналізувати, висловлювати власні міркування.</a:t>
            </a:r>
          </a:p>
          <a:p>
            <a:r>
              <a:rPr lang="uk-UA" sz="1800">
                <a:latin typeface="Times New Roman" pitchFamily="18" charset="0"/>
                <a:cs typeface="Times New Roman" pitchFamily="18" charset="0"/>
              </a:rPr>
              <a:t>3.С</a:t>
            </a:r>
            <a:r>
              <a:rPr lang="ru-RU" sz="1800">
                <a:latin typeface="Times New Roman" pitchFamily="18" charset="0"/>
              </a:rPr>
              <a:t>класти і записати в зошит письмову характеристику дідів</a:t>
            </a:r>
          </a:p>
          <a:p>
            <a:r>
              <a:rPr lang="ru-RU" sz="1800">
                <a:latin typeface="Times New Roman" pitchFamily="18" charset="0"/>
              </a:rPr>
              <a:t>Платона і Савки.</a:t>
            </a:r>
          </a:p>
        </p:txBody>
      </p:sp>
      <p:pic>
        <p:nvPicPr>
          <p:cNvPr id="11" name="Рисунок 10" descr="small-279697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66" y="2134144"/>
            <a:ext cx="2753162" cy="245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Батьки О. Довженка Петро Семенович   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           та Одарка Єрмолаївна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443038"/>
            <a:ext cx="59150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>
                <a:latin typeface="Arial" charset="0"/>
              </a:rPr>
              <a:t>Батьківська  хата О.Довженка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Дім-музей О.Довженка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>
                <a:latin typeface="Arial" charset="0"/>
              </a:rPr>
              <a:t>Річка Сашкового дитинства –</a:t>
            </a:r>
            <a:br>
              <a:rPr lang="ru-RU" sz="2900" smtClean="0">
                <a:latin typeface="Arial" charset="0"/>
              </a:rPr>
            </a:br>
            <a:r>
              <a:rPr lang="ru-RU" sz="2900" smtClean="0">
                <a:latin typeface="Arial" charset="0"/>
              </a:rPr>
              <a:t>«зачарована» Десна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>
                <a:latin typeface="Arial" charset="0"/>
              </a:rPr>
              <a:t>Навчання у Глухівському</a:t>
            </a:r>
            <a:br>
              <a:rPr lang="ru-RU" sz="2900" smtClean="0">
                <a:latin typeface="Arial" charset="0"/>
              </a:rPr>
            </a:br>
            <a:r>
              <a:rPr lang="ru-RU" sz="2900" smtClean="0">
                <a:latin typeface="Arial" charset="0"/>
              </a:rPr>
              <a:t>учительському інституті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О.Довженко із дружиною Ю.Солнцевою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343525" cy="4008437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A355AB"/>
                </a:solidFill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– це невеликий прозовий твір про якусь подію з життя одного чи кількох героїв протягом короткого проміжку часу.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Ілюстрація на обкладинці книжечки-метелика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О.Довженка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«Ніч перед боєм»,виданої у 1942 р .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1430</TotalTime>
  <Words>287</Words>
  <Application>Microsoft Office PowerPoint</Application>
  <PresentationFormat>Произвольный</PresentationFormat>
  <Paragraphs>34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Calibri</vt:lpstr>
      <vt:lpstr>Times New Roman</vt:lpstr>
      <vt:lpstr>Тема Office</vt:lpstr>
      <vt:lpstr>                       Тема.</vt:lpstr>
      <vt:lpstr>Батьки О. Довженка Петро Семенович               та Одарка Єрмолаївна</vt:lpstr>
      <vt:lpstr>Батьківська  хата О.Довженка</vt:lpstr>
      <vt:lpstr>Дім-музей О.Довженка</vt:lpstr>
      <vt:lpstr>Річка Сашкового дитинства – «зачарована» Десна</vt:lpstr>
      <vt:lpstr>Навчання у Глухівському учительському інституті</vt:lpstr>
      <vt:lpstr>О.Довженко із дружиною Ю.Солнцевою</vt:lpstr>
      <vt:lpstr>Оповідання – це невеликий прозовий твір про якусь подію з життя одного чи кількох героїв протягом короткого проміжку часу. </vt:lpstr>
      <vt:lpstr>Ілюстрація на обкладинці книжечки-метелика О.Довженка «Ніч перед боєм»,виданої у 1942 р .</vt:lpstr>
      <vt:lpstr>Паспорт твору</vt:lpstr>
      <vt:lpstr>Характеристика образів діда Платона і діда Савки — представників українського трудового народу</vt:lpstr>
      <vt:lpstr>   Екпозиція: звернення танкіста Івана Дробота  до командира Петра Колодуба повести воїнів у бій на світанку Зав’язка : де « береться бойовий дух у командира танкістів, так би мовити, внутрішній секрет?» Розвиток дії : розповідь Петра Колодуба про українських дідів – рибалок Платона і Савку, їх патріотизм, події на фронті у перші місяці війни,  переправа бійців через Десну, прояв ненависті до ворога та презирства до смерті  Кульмінація : героїчний вчинок діда Платона і Савки під час переправи фашистів через Десну  Розв’язка : готовність бійців стати на захист своєї Батьківщини у роки війни </vt:lpstr>
      <vt:lpstr>   Домашнє  завдання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тему:О.Довженко «Ніч п</dc:title>
  <dc:creator>USER</dc:creator>
  <cp:lastModifiedBy>kom</cp:lastModifiedBy>
  <cp:revision>103</cp:revision>
  <dcterms:created xsi:type="dcterms:W3CDTF">2018-01-19T17:10:19Z</dcterms:created>
  <dcterms:modified xsi:type="dcterms:W3CDTF">2020-04-01T11:07:52Z</dcterms:modified>
</cp:coreProperties>
</file>