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2" r:id="rId1"/>
  </p:sldMasterIdLst>
  <p:sldIdLst>
    <p:sldId id="256" r:id="rId2"/>
    <p:sldId id="259" r:id="rId3"/>
    <p:sldId id="260" r:id="rId4"/>
    <p:sldId id="261" r:id="rId5"/>
    <p:sldId id="262" r:id="rId6"/>
    <p:sldId id="263" r:id="rId7"/>
    <p:sldId id="264" r:id="rId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45" d="100"/>
          <a:sy n="45" d="100"/>
        </p:scale>
        <p:origin x="-120" y="-15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6" descr="Celestia-R1---OverlayTitle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a:xfrm>
            <a:off x="8932863" y="5870575"/>
            <a:ext cx="1600200" cy="377825"/>
          </a:xfrm>
        </p:spPr>
        <p:txBody>
          <a:bodyPr/>
          <a:lstStyle>
            <a:lvl1pPr>
              <a:defRPr/>
            </a:lvl1pPr>
          </a:lstStyle>
          <a:p>
            <a:pPr>
              <a:defRPr/>
            </a:pPr>
            <a:fld id="{D091BEAA-477E-4DBB-A213-957C6FC2549C}" type="datetimeFigureOut">
              <a:rPr lang="en-US"/>
              <a:pPr>
                <a:defRPr/>
              </a:pPr>
              <a:t>4/21/2020</a:t>
            </a:fld>
            <a:endParaRPr lang="en-US" dirty="0"/>
          </a:p>
        </p:txBody>
      </p:sp>
      <p:sp>
        <p:nvSpPr>
          <p:cNvPr id="6" name="Footer Placeholder 4"/>
          <p:cNvSpPr>
            <a:spLocks noGrp="1"/>
          </p:cNvSpPr>
          <p:nvPr>
            <p:ph type="ftr" sz="quarter" idx="11"/>
          </p:nvPr>
        </p:nvSpPr>
        <p:spPr>
          <a:xfrm>
            <a:off x="3962400" y="5870575"/>
            <a:ext cx="4894263" cy="3778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0609263" y="5870575"/>
            <a:ext cx="550862" cy="377825"/>
          </a:xfrm>
        </p:spPr>
        <p:txBody>
          <a:bodyPr/>
          <a:lstStyle>
            <a:lvl1pPr>
              <a:defRPr/>
            </a:lvl1pPr>
          </a:lstStyle>
          <a:p>
            <a:pPr>
              <a:defRPr/>
            </a:pPr>
            <a:fld id="{C2370273-EF69-495D-B717-CC37156A6D5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5" name="Picture 7"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09C30F8B-90FA-497F-8300-8913FFA80B4B}" type="datetimeFigureOut">
              <a:rPr lang="en-US"/>
              <a:pPr>
                <a:defRPr/>
              </a:pPr>
              <a:t>4/21/2020</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937E84D-2C5D-4C36-89D7-C1661853C354}" type="slidenum">
              <a:rPr lang="en-US"/>
              <a:pPr>
                <a:defRPr/>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36BFA62B-DEAC-4064-A27E-B32FB9C045B0}" type="datetimeFigureOut">
              <a:rPr lang="en-US"/>
              <a:pPr>
                <a:defRPr/>
              </a:pPr>
              <a:t>4/21/2020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CA94BD-4CDD-49D0-9BD6-04A1F260B8BA}" type="slidenum">
              <a:rPr lang="en-US"/>
              <a:pPr>
                <a:defRPr/>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5" name="Picture 15"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6" name="TextBox 14"/>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7" name="TextBox 10"/>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A82B7ECE-6B2B-438C-AF90-4AFFE189A7C9}" type="datetimeFigureOut">
              <a:rPr lang="en-US"/>
              <a:pPr>
                <a:defRPr/>
              </a:pPr>
              <a:t>4/21/2020</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411C38CC-3B58-4E9D-ABA8-065AFE47D42D}" type="slidenum">
              <a:rPr lang="en-US"/>
              <a:pPr>
                <a:defRPr/>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4" name="Picture 7"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7DD7422-7F4F-45D7-8C16-E180C1B84740}" type="datetimeFigureOut">
              <a:rPr lang="en-US"/>
              <a:pPr>
                <a:defRPr/>
              </a:pPr>
              <a:t>4/21/2020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DF66B7-272B-4CE2-AFC2-B93D15ED2434}" type="slidenum">
              <a:rPr lang="en-US"/>
              <a:pPr>
                <a:defRPr/>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5" name="Picture 10"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6" name="TextBox 12"/>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7" name="TextBox 13"/>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4E29C960-A870-46A5-B2F4-BA2E0007FDFC}" type="datetimeFigureOut">
              <a:rPr lang="en-US"/>
              <a:pPr>
                <a:defRPr/>
              </a:pPr>
              <a:t>4/21/2020</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9F6BC2E2-5F82-4F23-A0BF-2E84F3929169}" type="slidenum">
              <a:rPr lang="en-US"/>
              <a:pPr>
                <a:defRPr/>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5" name="Picture 7"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4"/>
          </p:nvPr>
        </p:nvSpPr>
        <p:spPr/>
        <p:txBody>
          <a:bodyPr/>
          <a:lstStyle>
            <a:lvl1pPr>
              <a:defRPr/>
            </a:lvl1pPr>
          </a:lstStyle>
          <a:p>
            <a:pPr>
              <a:defRPr/>
            </a:pPr>
            <a:fld id="{332A512D-D5A6-497F-9936-46A42961AA53}" type="datetimeFigureOut">
              <a:rPr lang="en-US"/>
              <a:pPr>
                <a:defRPr/>
              </a:pPr>
              <a:t>4/21/2020</a:t>
            </a:fld>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612C00D3-6918-41BA-8051-9C3175F7BE37}" type="slidenum">
              <a:rPr lang="en-US"/>
              <a:pPr>
                <a:defRPr/>
              </a:pPr>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A42EFA66-3823-44F6-B4FA-FF7C014D70E6}" type="datetimeFigureOut">
              <a:rPr lang="en-US"/>
              <a:pPr>
                <a:defRPr/>
              </a:pPr>
              <a:t>4/21/2020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14D80B-4920-49D2-A4FF-4527F4F731FC}"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9DABCC16-1670-4523-901B-EF2B96DD3E13}" type="datetimeFigureOut">
              <a:rPr lang="en-US"/>
              <a:pPr>
                <a:defRPr/>
              </a:pPr>
              <a:t>4/21/2020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EA7021-F57B-40C5-A6AC-774CF34A954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59E7F76C-81C7-4B76-B949-3563A927878F}" type="datetimeFigureOut">
              <a:rPr lang="en-US"/>
              <a:pPr>
                <a:defRPr/>
              </a:pPr>
              <a:t>4/21/2020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F184FB-6A8B-43CC-AD14-6618E4C693A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9CB851C-8760-4082-9ACF-8D37CE2193D3}" type="datetimeFigureOut">
              <a:rPr lang="en-US"/>
              <a:pPr>
                <a:defRPr/>
              </a:pPr>
              <a:t>4/21/2020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398550-0896-4B72-9210-CBE40094320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7"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BFA88823-9F57-4F08-ABF3-473F75FA0016}" type="datetimeFigureOut">
              <a:rPr lang="en-US"/>
              <a:pPr>
                <a:defRPr/>
              </a:pPr>
              <a:t>4/21/2020</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6B5D613-A33C-491B-83E9-93CF9F866A9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1E324005-4FC4-4EF3-980D-584435278A15}" type="datetimeFigureOut">
              <a:rPr lang="en-US"/>
              <a:pPr>
                <a:defRPr/>
              </a:pPr>
              <a:t>4/21/2020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FBBA8E-1D4E-4999-B682-12C1FCA9869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5"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D1BEDE94-A02F-485E-8968-8A052D899529}" type="datetimeFigureOut">
              <a:rPr lang="en-US"/>
              <a:pPr>
                <a:defRPr/>
              </a:pPr>
              <a:t>4/21/2020</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147FB66-E1D0-44D3-B684-38D6AAD9471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4"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6C894521-C855-4387-9DC7-3C2F41FA5B53}" type="datetimeFigureOut">
              <a:rPr lang="en-US"/>
              <a:pPr>
                <a:defRPr/>
              </a:pPr>
              <a:t>4/21/2020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D1562A6C-A89D-46C2-9F53-6C675CB1DC9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Picture 7"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8155D349-0F9B-46CF-A15B-8FC9B731CA24}" type="datetimeFigureOut">
              <a:rPr lang="en-US"/>
              <a:pPr>
                <a:defRPr/>
              </a:pPr>
              <a:t>4/21/2020</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0302320-D46E-4727-B114-29BA6C32D0B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Picture 7" descr="Celestia-R1---OverlayContentH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5A41B00A-8E96-41EB-AFF8-B6B043AE611A}" type="datetimeFigureOut">
              <a:rPr lang="en-US"/>
              <a:pPr>
                <a:defRPr/>
              </a:pPr>
              <a:t>4/21/2020</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CD68C0A-BF9B-4EF9-B13B-C3BBCD2395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685800" y="2141538"/>
            <a:ext cx="10131425" cy="36496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cs typeface="+mn-cs"/>
              </a:defRPr>
            </a:lvl1pPr>
          </a:lstStyle>
          <a:p>
            <a:pPr>
              <a:defRPr/>
            </a:pPr>
            <a:fld id="{60958560-D68B-4EA3-B8D3-83EFE250DA8B}" type="datetimeFigureOut">
              <a:rPr lang="en-US"/>
              <a:pPr>
                <a:defRPr/>
              </a:pPr>
              <a:t>4/21/2020</a:t>
            </a:fld>
            <a:endParaRPr lang="en-US" dirty="0"/>
          </a:p>
        </p:txBody>
      </p:sp>
      <p:sp>
        <p:nvSpPr>
          <p:cNvPr id="5"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fontAlgn="auto">
              <a:spcBef>
                <a:spcPts val="0"/>
              </a:spcBef>
              <a:spcAft>
                <a:spcPts val="0"/>
              </a:spcAft>
              <a:defRPr sz="1000" b="0" i="0" dirty="0">
                <a:solidFill>
                  <a:schemeClr val="tx1"/>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266363" y="5870575"/>
            <a:ext cx="550862" cy="3778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cs typeface="+mn-cs"/>
              </a:defRPr>
            </a:lvl1pPr>
          </a:lstStyle>
          <a:p>
            <a:pPr>
              <a:defRPr/>
            </a:pPr>
            <a:fld id="{4E931EC7-78BA-427D-8D3D-C427C95476BA}"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69"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Lst>
  <p:hf sldNum="0" hdr="0" ftr="0" dt="0"/>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alibri Light" pitchFamily="34" charset="0"/>
        </a:defRPr>
      </a:lvl2pPr>
      <a:lvl3pPr algn="l" defTabSz="457200" rtl="0" fontAlgn="base">
        <a:spcBef>
          <a:spcPct val="0"/>
        </a:spcBef>
        <a:spcAft>
          <a:spcPct val="0"/>
        </a:spcAft>
        <a:defRPr sz="3600">
          <a:solidFill>
            <a:schemeClr val="tx1"/>
          </a:solidFill>
          <a:latin typeface="Calibri Light" pitchFamily="34" charset="0"/>
        </a:defRPr>
      </a:lvl3pPr>
      <a:lvl4pPr algn="l" defTabSz="457200" rtl="0" fontAlgn="base">
        <a:spcBef>
          <a:spcPct val="0"/>
        </a:spcBef>
        <a:spcAft>
          <a:spcPct val="0"/>
        </a:spcAft>
        <a:defRPr sz="3600">
          <a:solidFill>
            <a:schemeClr val="tx1"/>
          </a:solidFill>
          <a:latin typeface="Calibri Light" pitchFamily="34" charset="0"/>
        </a:defRPr>
      </a:lvl4pPr>
      <a:lvl5pPr algn="l" defTabSz="457200" rtl="0" fontAlgn="base">
        <a:spcBef>
          <a:spcPct val="0"/>
        </a:spcBef>
        <a:spcAft>
          <a:spcPct val="0"/>
        </a:spcAft>
        <a:defRPr sz="3600">
          <a:solidFill>
            <a:schemeClr val="tx1"/>
          </a:solidFill>
          <a:latin typeface="Calibri Ligh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0"/>
        </a:spcBef>
        <a:spcAft>
          <a:spcPts val="1000"/>
        </a:spcAft>
        <a:buClr>
          <a:schemeClr val="tx1"/>
        </a:buClr>
        <a:buSzPct val="100000"/>
        <a:buFont typeface="Arial" charset="0"/>
        <a:buChar char="•"/>
        <a:defRPr kern="1200">
          <a:solidFill>
            <a:schemeClr val="tx1"/>
          </a:solidFill>
          <a:latin typeface="+mn-lt"/>
          <a:ea typeface="+mn-ea"/>
          <a:cs typeface="+mn-cs"/>
        </a:defRPr>
      </a:lvl1pPr>
      <a:lvl2pPr marL="742950" indent="-285750" algn="l" defTabSz="457200" rtl="0" fontAlgn="base">
        <a:spcBef>
          <a:spcPct val="0"/>
        </a:spcBef>
        <a:spcAft>
          <a:spcPts val="1000"/>
        </a:spcAft>
        <a:buClr>
          <a:schemeClr val="tx1"/>
        </a:buClr>
        <a:buSzPct val="100000"/>
        <a:buFont typeface="Arial" charset="0"/>
        <a:buChar char="•"/>
        <a:defRPr sz="1600" kern="1200">
          <a:solidFill>
            <a:schemeClr val="tx1"/>
          </a:solidFill>
          <a:latin typeface="+mn-lt"/>
          <a:ea typeface="+mn-ea"/>
          <a:cs typeface="+mn-cs"/>
        </a:defRPr>
      </a:lvl2pPr>
      <a:lvl3pPr marL="1200150" indent="-285750" algn="l" defTabSz="457200" rtl="0" fontAlgn="base">
        <a:spcBef>
          <a:spcPct val="0"/>
        </a:spcBef>
        <a:spcAft>
          <a:spcPts val="1000"/>
        </a:spcAft>
        <a:buClr>
          <a:schemeClr val="tx1"/>
        </a:buClr>
        <a:buSzPct val="100000"/>
        <a:buFont typeface="Arial" charset="0"/>
        <a:buChar char="•"/>
        <a:defRPr sz="1400" kern="1200">
          <a:solidFill>
            <a:schemeClr val="tx1"/>
          </a:solidFill>
          <a:latin typeface="+mn-lt"/>
          <a:ea typeface="+mn-ea"/>
          <a:cs typeface="+mn-cs"/>
        </a:defRPr>
      </a:lvl3pPr>
      <a:lvl4pPr marL="1543050" indent="-171450" algn="l" defTabSz="457200" rtl="0" fontAlgn="base">
        <a:spcBef>
          <a:spcPct val="0"/>
        </a:spcBef>
        <a:spcAft>
          <a:spcPts val="1000"/>
        </a:spcAft>
        <a:buClr>
          <a:schemeClr val="tx1"/>
        </a:buClr>
        <a:buSzPct val="100000"/>
        <a:buFont typeface="Arial" charset="0"/>
        <a:buChar char="•"/>
        <a:defRPr sz="1200" kern="1200">
          <a:solidFill>
            <a:schemeClr val="tx1"/>
          </a:solidFill>
          <a:latin typeface="+mn-lt"/>
          <a:ea typeface="+mn-ea"/>
          <a:cs typeface="+mn-cs"/>
        </a:defRPr>
      </a:lvl4pPr>
      <a:lvl5pPr marL="2000250" indent="-171450" algn="l" defTabSz="457200" rtl="0" fontAlgn="base">
        <a:spcBef>
          <a:spcPct val="0"/>
        </a:spcBef>
        <a:spcAft>
          <a:spcPts val="1000"/>
        </a:spcAft>
        <a:buClr>
          <a:schemeClr val="tx1"/>
        </a:buClr>
        <a:buSzPct val="100000"/>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62400" y="1963738"/>
            <a:ext cx="7197725" cy="2422525"/>
          </a:xfrm>
        </p:spPr>
        <p:txBody>
          <a:bodyPr/>
          <a:lstStyle/>
          <a:p>
            <a:pPr fontAlgn="auto">
              <a:spcAft>
                <a:spcPts val="0"/>
              </a:spcAft>
              <a:defRPr/>
            </a:pPr>
            <a:r>
              <a:rPr lang="ru-RU" dirty="0" smtClean="0"/>
              <a:t>В</a:t>
            </a:r>
            <a:r>
              <a:rPr lang="uk-UA" dirty="0" err="1" smtClean="0"/>
              <a:t>ідокремлені</a:t>
            </a:r>
            <a:r>
              <a:rPr lang="uk-UA" dirty="0" smtClean="0"/>
              <a:t> додатки</a:t>
            </a:r>
            <a:endParaRPr lang="ru-RU" dirty="0"/>
          </a:p>
        </p:txBody>
      </p:sp>
    </p:spTree>
  </p:cSld>
  <p:clrMapOvr>
    <a:masterClrMapping/>
  </p:clrMapOvr>
  <p:transition spd="slow">
    <p:fad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975" y="368300"/>
            <a:ext cx="10058400" cy="752475"/>
          </a:xfrm>
        </p:spPr>
        <p:txBody>
          <a:bodyPr/>
          <a:lstStyle/>
          <a:p>
            <a:pPr fontAlgn="auto">
              <a:spcAft>
                <a:spcPts val="0"/>
              </a:spcAft>
              <a:defRPr/>
            </a:pPr>
            <a:r>
              <a:rPr lang="uk-UA" sz="2800" dirty="0" smtClean="0"/>
              <a:t>   Відокремлені додатки  </a:t>
            </a:r>
            <a:endParaRPr lang="ru-RU" sz="2800" dirty="0"/>
          </a:p>
        </p:txBody>
      </p:sp>
      <p:sp>
        <p:nvSpPr>
          <p:cNvPr id="3" name="Объект 2"/>
          <p:cNvSpPr>
            <a:spLocks noGrp="1"/>
          </p:cNvSpPr>
          <p:nvPr>
            <p:ph idx="1"/>
          </p:nvPr>
        </p:nvSpPr>
        <p:spPr>
          <a:xfrm>
            <a:off x="1069975" y="1300163"/>
            <a:ext cx="10058400" cy="4872037"/>
          </a:xfrm>
        </p:spPr>
        <p:txBody>
          <a:bodyPr rtlCol="0">
            <a:normAutofit lnSpcReduction="10000"/>
          </a:bodyPr>
          <a:lstStyle/>
          <a:p>
            <a:pPr algn="just" fontAlgn="auto">
              <a:spcBef>
                <a:spcPts val="0"/>
              </a:spcBef>
              <a:buFont typeface="Arial"/>
              <a:buChar char="•"/>
              <a:defRPr/>
            </a:pPr>
            <a:r>
              <a:rPr lang="ru-RU" sz="2800" dirty="0" smtClean="0"/>
              <a:t> </a:t>
            </a:r>
            <a:r>
              <a:rPr lang="ru-RU" sz="2400" dirty="0" err="1" smtClean="0"/>
              <a:t>Відокремлюються</a:t>
            </a:r>
            <a:r>
              <a:rPr lang="ru-RU" sz="2400" dirty="0" smtClean="0"/>
              <a:t> </a:t>
            </a:r>
            <a:r>
              <a:rPr lang="ru-RU" sz="2400" dirty="0" err="1"/>
              <a:t>додатки</a:t>
            </a:r>
            <a:r>
              <a:rPr lang="ru-RU" sz="2400" dirty="0"/>
              <a:t>, </a:t>
            </a:r>
            <a:r>
              <a:rPr lang="ru-RU" sz="2400" dirty="0" err="1"/>
              <a:t>виражені</a:t>
            </a:r>
            <a:r>
              <a:rPr lang="ru-RU" sz="2400" dirty="0"/>
              <a:t> </a:t>
            </a:r>
            <a:r>
              <a:rPr lang="ru-RU" sz="2400" dirty="0" err="1"/>
              <a:t>іменниками</a:t>
            </a:r>
            <a:r>
              <a:rPr lang="ru-RU" sz="2400" dirty="0"/>
              <a:t> </a:t>
            </a:r>
            <a:r>
              <a:rPr lang="ru-RU" sz="2400" dirty="0" err="1"/>
              <a:t>або</a:t>
            </a:r>
            <a:r>
              <a:rPr lang="ru-RU" sz="2400" dirty="0"/>
              <a:t> </a:t>
            </a:r>
            <a:r>
              <a:rPr lang="ru-RU" sz="2400" dirty="0" err="1"/>
              <a:t>займенниками</a:t>
            </a:r>
            <a:r>
              <a:rPr lang="ru-RU" sz="2400" dirty="0"/>
              <a:t> з </a:t>
            </a:r>
            <a:r>
              <a:rPr lang="ru-RU" sz="2400" dirty="0" err="1" smtClean="0"/>
              <a:t>прийменниками</a:t>
            </a:r>
            <a:r>
              <a:rPr lang="ru-RU" sz="2400" dirty="0" smtClean="0"/>
              <a:t> </a:t>
            </a:r>
            <a:r>
              <a:rPr lang="ru-RU" sz="2400" dirty="0" err="1">
                <a:solidFill>
                  <a:srgbClr val="FFC000"/>
                </a:solidFill>
              </a:rPr>
              <a:t>крім</a:t>
            </a:r>
            <a:r>
              <a:rPr lang="ru-RU" sz="2400" dirty="0">
                <a:solidFill>
                  <a:srgbClr val="FFC000"/>
                </a:solidFill>
              </a:rPr>
              <a:t>, </a:t>
            </a:r>
            <a:r>
              <a:rPr lang="ru-RU" sz="2400" dirty="0" err="1">
                <a:solidFill>
                  <a:srgbClr val="FFC000"/>
                </a:solidFill>
              </a:rPr>
              <a:t>окрім</a:t>
            </a:r>
            <a:r>
              <a:rPr lang="ru-RU" sz="2400" dirty="0">
                <a:solidFill>
                  <a:srgbClr val="FFC000"/>
                </a:solidFill>
              </a:rPr>
              <a:t>, </a:t>
            </a:r>
            <a:r>
              <a:rPr lang="ru-RU" sz="2400" dirty="0" err="1">
                <a:solidFill>
                  <a:srgbClr val="FFC000"/>
                </a:solidFill>
              </a:rPr>
              <a:t>опріч</a:t>
            </a:r>
            <a:r>
              <a:rPr lang="ru-RU" sz="2400" dirty="0">
                <a:solidFill>
                  <a:srgbClr val="FFC000"/>
                </a:solidFill>
              </a:rPr>
              <a:t>, </a:t>
            </a:r>
            <a:r>
              <a:rPr lang="ru-RU" sz="2400" dirty="0" err="1">
                <a:solidFill>
                  <a:srgbClr val="FFC000"/>
                </a:solidFill>
              </a:rPr>
              <a:t>всупереч</a:t>
            </a:r>
            <a:r>
              <a:rPr lang="ru-RU" sz="2400" dirty="0">
                <a:solidFill>
                  <a:srgbClr val="FFC000"/>
                </a:solidFill>
              </a:rPr>
              <a:t>, </a:t>
            </a:r>
            <a:r>
              <a:rPr lang="ru-RU" sz="2400" dirty="0" err="1">
                <a:solidFill>
                  <a:srgbClr val="FFC000"/>
                </a:solidFill>
              </a:rPr>
              <a:t>замість</a:t>
            </a:r>
            <a:r>
              <a:rPr lang="ru-RU" sz="2400" dirty="0">
                <a:solidFill>
                  <a:srgbClr val="FFC000"/>
                </a:solidFill>
              </a:rPr>
              <a:t>, </a:t>
            </a:r>
            <a:r>
              <a:rPr lang="ru-RU" sz="2400" dirty="0" err="1">
                <a:solidFill>
                  <a:srgbClr val="FFC000"/>
                </a:solidFill>
              </a:rPr>
              <a:t>зокрема</a:t>
            </a:r>
            <a:r>
              <a:rPr lang="ru-RU" sz="2400" dirty="0">
                <a:solidFill>
                  <a:srgbClr val="FFC000"/>
                </a:solidFill>
              </a:rPr>
              <a:t>, </a:t>
            </a:r>
            <a:r>
              <a:rPr lang="ru-RU" sz="2400" dirty="0" err="1">
                <a:solidFill>
                  <a:srgbClr val="FFC000"/>
                </a:solidFill>
              </a:rPr>
              <a:t>наприклад</a:t>
            </a:r>
            <a:r>
              <a:rPr lang="ru-RU" sz="2400" dirty="0">
                <a:solidFill>
                  <a:srgbClr val="FFC000"/>
                </a:solidFill>
              </a:rPr>
              <a:t>, </a:t>
            </a:r>
            <a:r>
              <a:rPr lang="ru-RU" sz="2400" dirty="0" err="1">
                <a:solidFill>
                  <a:srgbClr val="FFC000"/>
                </a:solidFill>
              </a:rPr>
              <a:t>навіть</a:t>
            </a:r>
            <a:r>
              <a:rPr lang="ru-RU" sz="2400" dirty="0">
                <a:solidFill>
                  <a:srgbClr val="FFC000"/>
                </a:solidFill>
              </a:rPr>
              <a:t>, за </a:t>
            </a:r>
            <a:r>
              <a:rPr lang="ru-RU" sz="2400" dirty="0" err="1">
                <a:solidFill>
                  <a:srgbClr val="FFC000"/>
                </a:solidFill>
              </a:rPr>
              <a:t>винятком</a:t>
            </a:r>
            <a:r>
              <a:rPr lang="ru-RU" sz="2400" dirty="0">
                <a:solidFill>
                  <a:srgbClr val="FFC000"/>
                </a:solidFill>
              </a:rPr>
              <a:t>, особливо, на </a:t>
            </a:r>
            <a:r>
              <a:rPr lang="ru-RU" sz="2400" dirty="0" err="1">
                <a:solidFill>
                  <a:srgbClr val="FFC000"/>
                </a:solidFill>
              </a:rPr>
              <a:t>відміну</a:t>
            </a:r>
            <a:r>
              <a:rPr lang="ru-RU" sz="2400" dirty="0">
                <a:solidFill>
                  <a:srgbClr val="FFC000"/>
                </a:solidFill>
              </a:rPr>
              <a:t> </a:t>
            </a:r>
            <a:r>
              <a:rPr lang="ru-RU" sz="2400" dirty="0" err="1">
                <a:solidFill>
                  <a:srgbClr val="FFC000"/>
                </a:solidFill>
              </a:rPr>
              <a:t>від</a:t>
            </a:r>
            <a:r>
              <a:rPr lang="ru-RU" sz="2400" dirty="0">
                <a:solidFill>
                  <a:srgbClr val="FFC000"/>
                </a:solidFill>
              </a:rPr>
              <a:t>, не </a:t>
            </a:r>
            <a:r>
              <a:rPr lang="ru-RU" sz="2400" dirty="0" err="1">
                <a:solidFill>
                  <a:srgbClr val="FFC000"/>
                </a:solidFill>
              </a:rPr>
              <a:t>рахуючи</a:t>
            </a:r>
            <a:r>
              <a:rPr lang="ru-RU" sz="2400" dirty="0">
                <a:solidFill>
                  <a:srgbClr val="FFC000"/>
                </a:solidFill>
              </a:rPr>
              <a:t>, </a:t>
            </a:r>
            <a:r>
              <a:rPr lang="ru-RU" sz="2400" dirty="0" err="1">
                <a:solidFill>
                  <a:srgbClr val="FFC000"/>
                </a:solidFill>
              </a:rPr>
              <a:t>включаючи</a:t>
            </a:r>
            <a:r>
              <a:rPr lang="ru-RU" sz="2400" dirty="0">
                <a:solidFill>
                  <a:srgbClr val="FFC000"/>
                </a:solidFill>
              </a:rPr>
              <a:t>, </a:t>
            </a:r>
            <a:r>
              <a:rPr lang="ru-RU" sz="2400" dirty="0" err="1">
                <a:solidFill>
                  <a:srgbClr val="FFC000"/>
                </a:solidFill>
              </a:rPr>
              <a:t>починаючи</a:t>
            </a:r>
            <a:r>
              <a:rPr lang="ru-RU" sz="2400" dirty="0">
                <a:solidFill>
                  <a:srgbClr val="FFC000"/>
                </a:solidFill>
              </a:rPr>
              <a:t> з ... і </a:t>
            </a:r>
            <a:r>
              <a:rPr lang="ru-RU" sz="2400" dirty="0" err="1">
                <a:solidFill>
                  <a:srgbClr val="FFC000"/>
                </a:solidFill>
              </a:rPr>
              <a:t>кінчаючи</a:t>
            </a:r>
            <a:r>
              <a:rPr lang="ru-RU" sz="2400" dirty="0">
                <a:solidFill>
                  <a:srgbClr val="FFC000"/>
                </a:solidFill>
              </a:rPr>
              <a:t>, </a:t>
            </a:r>
            <a:r>
              <a:rPr lang="ru-RU" sz="2400" dirty="0" err="1">
                <a:solidFill>
                  <a:srgbClr val="FFC000"/>
                </a:solidFill>
              </a:rPr>
              <a:t>поряд</a:t>
            </a:r>
            <a:r>
              <a:rPr lang="ru-RU" sz="2400" dirty="0">
                <a:solidFill>
                  <a:srgbClr val="FFC000"/>
                </a:solidFill>
              </a:rPr>
              <a:t> з</a:t>
            </a:r>
            <a:r>
              <a:rPr lang="ru-RU" sz="2400" dirty="0"/>
              <a:t> та </a:t>
            </a:r>
            <a:r>
              <a:rPr lang="ru-RU" sz="2400" dirty="0" err="1" smtClean="0"/>
              <a:t>інші</a:t>
            </a:r>
            <a:r>
              <a:rPr lang="ru-RU" sz="2400" dirty="0"/>
              <a:t>. </a:t>
            </a:r>
            <a:endParaRPr lang="ru-RU" sz="2400" dirty="0" smtClean="0"/>
          </a:p>
          <a:p>
            <a:pPr marL="0" indent="0" algn="just" fontAlgn="auto">
              <a:spcBef>
                <a:spcPts val="0"/>
              </a:spcBef>
              <a:buFont typeface="Arial"/>
              <a:buNone/>
              <a:defRPr/>
            </a:pPr>
            <a:r>
              <a:rPr lang="ru-RU" sz="2400" dirty="0"/>
              <a:t> </a:t>
            </a:r>
            <a:r>
              <a:rPr lang="ru-RU" sz="2400" dirty="0" smtClean="0"/>
              <a:t> </a:t>
            </a:r>
            <a:r>
              <a:rPr lang="ru-RU" sz="2400" dirty="0" err="1" smtClean="0"/>
              <a:t>Наприклад</a:t>
            </a:r>
            <a:r>
              <a:rPr lang="ru-RU" sz="2400" dirty="0"/>
              <a:t>: </a:t>
            </a:r>
            <a:r>
              <a:rPr lang="ru-RU" sz="2400" dirty="0" err="1"/>
              <a:t>Всі</a:t>
            </a:r>
            <a:r>
              <a:rPr lang="ru-RU" sz="2400" dirty="0"/>
              <a:t>, </a:t>
            </a:r>
            <a:r>
              <a:rPr lang="ru-RU" sz="2400" dirty="0" err="1"/>
              <a:t>крім</a:t>
            </a:r>
            <a:r>
              <a:rPr lang="ru-RU" sz="2400" dirty="0"/>
              <a:t> </a:t>
            </a:r>
            <a:r>
              <a:rPr lang="ru-RU" sz="2400" dirty="0" err="1"/>
              <a:t>поранених</a:t>
            </a:r>
            <a:r>
              <a:rPr lang="ru-RU" sz="2400" dirty="0"/>
              <a:t>, </a:t>
            </a:r>
            <a:r>
              <a:rPr lang="ru-RU" sz="2400" dirty="0" err="1"/>
              <a:t>підвелись</a:t>
            </a:r>
            <a:r>
              <a:rPr lang="ru-RU" sz="2400" dirty="0"/>
              <a:t> і </a:t>
            </a:r>
            <a:r>
              <a:rPr lang="ru-RU" sz="2400" dirty="0" err="1"/>
              <a:t>присунулись</a:t>
            </a:r>
            <a:r>
              <a:rPr lang="ru-RU" sz="2400" dirty="0"/>
              <a:t> </a:t>
            </a:r>
            <a:endParaRPr lang="ru-RU" sz="2400" dirty="0" smtClean="0"/>
          </a:p>
          <a:p>
            <a:pPr marL="0" indent="0" algn="just" fontAlgn="auto">
              <a:spcBef>
                <a:spcPts val="0"/>
              </a:spcBef>
              <a:buFont typeface="Arial"/>
              <a:buNone/>
              <a:defRPr/>
            </a:pPr>
            <a:r>
              <a:rPr lang="ru-RU" sz="2400" dirty="0"/>
              <a:t> </a:t>
            </a:r>
            <a:r>
              <a:rPr lang="ru-RU" sz="2400" dirty="0" smtClean="0"/>
              <a:t> до </a:t>
            </a:r>
            <a:r>
              <a:rPr lang="ru-RU" sz="2400" dirty="0" err="1" smtClean="0"/>
              <a:t>нього</a:t>
            </a:r>
            <a:r>
              <a:rPr lang="ru-RU" sz="2400" dirty="0" smtClean="0"/>
              <a:t>  (</a:t>
            </a:r>
            <a:r>
              <a:rPr lang="ru-RU" sz="2400" dirty="0"/>
              <a:t>О. Довженко). </a:t>
            </a:r>
            <a:r>
              <a:rPr lang="ru-RU" sz="2400" dirty="0" smtClean="0"/>
              <a:t>  </a:t>
            </a:r>
          </a:p>
          <a:p>
            <a:pPr algn="just" fontAlgn="auto">
              <a:spcBef>
                <a:spcPts val="0"/>
              </a:spcBef>
              <a:buFont typeface="Arial"/>
              <a:buChar char="•"/>
              <a:defRPr/>
            </a:pPr>
            <a:endParaRPr lang="uk-UA" sz="2400" dirty="0" smtClean="0"/>
          </a:p>
          <a:p>
            <a:pPr algn="just" fontAlgn="auto">
              <a:spcBef>
                <a:spcPts val="0"/>
              </a:spcBef>
              <a:buFont typeface="Arial"/>
              <a:buChar char="•"/>
              <a:defRPr/>
            </a:pPr>
            <a:endParaRPr lang="uk-UA" sz="2400" dirty="0" smtClean="0"/>
          </a:p>
          <a:p>
            <a:pPr algn="just" fontAlgn="auto">
              <a:spcBef>
                <a:spcPts val="0"/>
              </a:spcBef>
              <a:buFont typeface="Arial"/>
              <a:buChar char="•"/>
              <a:defRPr/>
            </a:pPr>
            <a:endParaRPr lang="uk-UA" sz="2400" dirty="0" smtClean="0"/>
          </a:p>
          <a:p>
            <a:pPr marL="0" indent="0" algn="just" fontAlgn="auto">
              <a:spcBef>
                <a:spcPts val="0"/>
              </a:spcBef>
              <a:buFont typeface="Arial"/>
              <a:buNone/>
              <a:defRPr/>
            </a:pPr>
            <a:r>
              <a:rPr lang="ru-RU" sz="2400" dirty="0" smtClean="0"/>
              <a:t> Прим</a:t>
            </a:r>
            <a:r>
              <a:rPr lang="uk-UA" sz="2400" dirty="0" err="1" smtClean="0"/>
              <a:t>ітка</a:t>
            </a:r>
            <a:r>
              <a:rPr lang="uk-UA" sz="2400" dirty="0" smtClean="0"/>
              <a:t>: </a:t>
            </a:r>
            <a:r>
              <a:rPr lang="ru-RU" sz="2400" dirty="0" err="1" smtClean="0"/>
              <a:t>Відокремлені</a:t>
            </a:r>
            <a:r>
              <a:rPr lang="ru-RU" sz="2400" dirty="0" smtClean="0"/>
              <a:t> </a:t>
            </a:r>
            <a:r>
              <a:rPr lang="ru-RU" sz="2400" dirty="0" err="1"/>
              <a:t>додатки</a:t>
            </a:r>
            <a:r>
              <a:rPr lang="ru-RU" sz="2400" dirty="0"/>
              <a:t> </a:t>
            </a:r>
            <a:r>
              <a:rPr lang="ru-RU" sz="2400" dirty="0" err="1"/>
              <a:t>відповідають</a:t>
            </a:r>
            <a:r>
              <a:rPr lang="ru-RU" sz="2400" dirty="0"/>
              <a:t> на </a:t>
            </a:r>
            <a:r>
              <a:rPr lang="ru-RU" sz="2400" dirty="0" err="1"/>
              <a:t>питання</a:t>
            </a:r>
            <a:r>
              <a:rPr lang="ru-RU" sz="2400" dirty="0"/>
              <a:t> </a:t>
            </a:r>
            <a:r>
              <a:rPr lang="ru-RU" sz="2400" dirty="0" err="1"/>
              <a:t>непрямих</a:t>
            </a:r>
            <a:r>
              <a:rPr lang="ru-RU" sz="2400" dirty="0"/>
              <a:t> </a:t>
            </a:r>
            <a:r>
              <a:rPr lang="ru-RU" sz="2400" dirty="0" err="1"/>
              <a:t>відмінків</a:t>
            </a:r>
            <a:r>
              <a:rPr lang="ru-RU" sz="2400" dirty="0"/>
              <a:t> і </a:t>
            </a:r>
            <a:r>
              <a:rPr lang="ru-RU" sz="2400" dirty="0" err="1"/>
              <a:t>з’єднуються</a:t>
            </a:r>
            <a:r>
              <a:rPr lang="ru-RU" sz="2400" dirty="0"/>
              <a:t> з </a:t>
            </a:r>
            <a:r>
              <a:rPr lang="ru-RU" sz="2400" dirty="0" err="1"/>
              <a:t>іншими</a:t>
            </a:r>
            <a:r>
              <a:rPr lang="ru-RU" sz="2400" dirty="0"/>
              <a:t> членами </a:t>
            </a:r>
            <a:r>
              <a:rPr lang="ru-RU" sz="2400" dirty="0" err="1"/>
              <a:t>речення</a:t>
            </a:r>
            <a:r>
              <a:rPr lang="ru-RU" sz="2400" dirty="0"/>
              <a:t> способом </a:t>
            </a:r>
            <a:r>
              <a:rPr lang="ru-RU" sz="2400" dirty="0" err="1" smtClean="0"/>
              <a:t>керування</a:t>
            </a:r>
            <a:r>
              <a:rPr lang="ru-RU" sz="2400" dirty="0"/>
              <a:t>.</a:t>
            </a:r>
          </a:p>
          <a:p>
            <a:pPr algn="just" fontAlgn="auto">
              <a:spcBef>
                <a:spcPts val="0"/>
              </a:spcBef>
              <a:buFont typeface="Arial"/>
              <a:buChar char="•"/>
              <a:defRPr/>
            </a:pPr>
            <a:endParaRPr lang="uk-UA" sz="2400" dirty="0" smtClean="0"/>
          </a:p>
        </p:txBody>
      </p:sp>
    </p:spTree>
  </p:cSld>
  <p:clrMapOvr>
    <a:masterClrMapping/>
  </p:clrMapOvr>
  <p:transition spd="slow">
    <p:fade/>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5188" y="322263"/>
            <a:ext cx="10058400" cy="977900"/>
          </a:xfrm>
        </p:spPr>
        <p:txBody>
          <a:bodyPr/>
          <a:lstStyle/>
          <a:p>
            <a:pPr fontAlgn="auto">
              <a:spcAft>
                <a:spcPts val="0"/>
              </a:spcAft>
              <a:defRPr/>
            </a:pPr>
            <a:r>
              <a:rPr lang="ru-RU" dirty="0"/>
              <a:t> </a:t>
            </a:r>
            <a:r>
              <a:rPr lang="ru-RU" sz="2800" dirty="0" err="1"/>
              <a:t>Відокремлені</a:t>
            </a:r>
            <a:r>
              <a:rPr lang="ru-RU" sz="2800" dirty="0"/>
              <a:t> </a:t>
            </a:r>
            <a:r>
              <a:rPr lang="ru-RU" sz="2800" dirty="0" err="1"/>
              <a:t>додатки</a:t>
            </a:r>
            <a:r>
              <a:rPr lang="ru-RU" sz="2800" dirty="0"/>
              <a:t> </a:t>
            </a:r>
          </a:p>
        </p:txBody>
      </p:sp>
      <p:sp>
        <p:nvSpPr>
          <p:cNvPr id="3" name="Объект 2"/>
          <p:cNvSpPr>
            <a:spLocks noGrp="1"/>
          </p:cNvSpPr>
          <p:nvPr>
            <p:ph idx="1"/>
          </p:nvPr>
        </p:nvSpPr>
        <p:spPr>
          <a:xfrm>
            <a:off x="865188" y="979488"/>
            <a:ext cx="10058400" cy="5102225"/>
          </a:xfrm>
        </p:spPr>
        <p:txBody>
          <a:bodyPr rtlCol="0">
            <a:normAutofit/>
          </a:bodyPr>
          <a:lstStyle/>
          <a:p>
            <a:pPr marL="0" indent="0" algn="just" fontAlgn="auto">
              <a:spcBef>
                <a:spcPts val="0"/>
              </a:spcBef>
              <a:buFont typeface="Arial"/>
              <a:buNone/>
              <a:defRPr/>
            </a:pPr>
            <a:r>
              <a:rPr lang="ru-RU" dirty="0"/>
              <a:t> </a:t>
            </a:r>
            <a:r>
              <a:rPr lang="ru-RU" sz="2800" dirty="0" err="1" smtClean="0"/>
              <a:t>Відокремлені</a:t>
            </a:r>
            <a:r>
              <a:rPr lang="ru-RU" sz="2800" dirty="0" smtClean="0"/>
              <a:t> </a:t>
            </a:r>
            <a:r>
              <a:rPr lang="ru-RU" sz="2800" dirty="0" err="1" smtClean="0"/>
              <a:t>додатки</a:t>
            </a:r>
            <a:r>
              <a:rPr lang="ru-RU" sz="2800" dirty="0" smtClean="0"/>
              <a:t> </a:t>
            </a:r>
            <a:r>
              <a:rPr lang="ru-RU" sz="2800" dirty="0" err="1"/>
              <a:t>можуть</a:t>
            </a:r>
            <a:r>
              <a:rPr lang="ru-RU" sz="2800" dirty="0"/>
              <a:t>:</a:t>
            </a:r>
          </a:p>
          <a:p>
            <a:pPr marL="0" indent="0" algn="just" fontAlgn="auto">
              <a:spcBef>
                <a:spcPts val="0"/>
              </a:spcBef>
              <a:buFont typeface="Arial"/>
              <a:buNone/>
              <a:defRPr/>
            </a:pPr>
            <a:r>
              <a:rPr lang="ru-RU" sz="2800" dirty="0"/>
              <a:t>а) </a:t>
            </a:r>
            <a:r>
              <a:rPr lang="ru-RU" sz="2800" dirty="0" err="1"/>
              <a:t>означати</a:t>
            </a:r>
            <a:r>
              <a:rPr lang="ru-RU" sz="2800" dirty="0"/>
              <a:t> предмет, </a:t>
            </a:r>
            <a:r>
              <a:rPr lang="ru-RU" sz="2800" dirty="0" err="1"/>
              <a:t>який</a:t>
            </a:r>
            <a:r>
              <a:rPr lang="ru-RU" sz="2800" dirty="0"/>
              <a:t> </a:t>
            </a:r>
            <a:r>
              <a:rPr lang="ru-RU" sz="2800" dirty="0" err="1"/>
              <a:t>чимось</a:t>
            </a:r>
            <a:r>
              <a:rPr lang="ru-RU" sz="2800" dirty="0"/>
              <a:t> </a:t>
            </a:r>
            <a:r>
              <a:rPr lang="ru-RU" sz="2800" dirty="0" err="1"/>
              <a:t>відрізняється</a:t>
            </a:r>
            <a:r>
              <a:rPr lang="ru-RU" sz="2800" dirty="0"/>
              <a:t> </a:t>
            </a:r>
            <a:r>
              <a:rPr lang="ru-RU" sz="2800" dirty="0" err="1"/>
              <a:t>від</a:t>
            </a:r>
            <a:r>
              <a:rPr lang="ru-RU" sz="2800" dirty="0"/>
              <a:t> </a:t>
            </a:r>
            <a:r>
              <a:rPr lang="ru-RU" sz="2800" dirty="0" err="1"/>
              <a:t>інших</a:t>
            </a:r>
            <a:r>
              <a:rPr lang="ru-RU" sz="2800" dirty="0"/>
              <a:t> </a:t>
            </a:r>
            <a:r>
              <a:rPr lang="ru-RU" sz="2800" dirty="0" err="1"/>
              <a:t>названих</a:t>
            </a:r>
            <a:r>
              <a:rPr lang="ru-RU" sz="2800" dirty="0"/>
              <a:t> у </a:t>
            </a:r>
            <a:r>
              <a:rPr lang="ru-RU" sz="2800" dirty="0" err="1"/>
              <a:t>реченні</a:t>
            </a:r>
            <a:r>
              <a:rPr lang="ru-RU" sz="2800" dirty="0"/>
              <a:t> </a:t>
            </a:r>
            <a:r>
              <a:rPr lang="ru-RU" sz="2800" dirty="0" err="1"/>
              <a:t>предметів</a:t>
            </a:r>
            <a:r>
              <a:rPr lang="ru-RU" sz="2800" dirty="0"/>
              <a:t> (вони </a:t>
            </a:r>
            <a:r>
              <a:rPr lang="ru-RU" sz="2800" dirty="0" err="1"/>
              <a:t>приєднуються</a:t>
            </a:r>
            <a:r>
              <a:rPr lang="ru-RU" sz="2800" dirty="0"/>
              <a:t> до </a:t>
            </a:r>
            <a:r>
              <a:rPr lang="ru-RU" sz="2800" dirty="0" err="1"/>
              <a:t>речення</a:t>
            </a:r>
            <a:r>
              <a:rPr lang="ru-RU" sz="2800" dirty="0"/>
              <a:t> </a:t>
            </a:r>
            <a:r>
              <a:rPr lang="ru-RU" sz="2800" dirty="0" err="1" smtClean="0"/>
              <a:t>прийменниками</a:t>
            </a:r>
            <a:r>
              <a:rPr lang="ru-RU" sz="2800" dirty="0" smtClean="0"/>
              <a:t>: </a:t>
            </a:r>
            <a:r>
              <a:rPr lang="ru-RU" sz="2800" dirty="0" err="1">
                <a:solidFill>
                  <a:srgbClr val="00B050"/>
                </a:solidFill>
              </a:rPr>
              <a:t>крім</a:t>
            </a:r>
            <a:r>
              <a:rPr lang="ru-RU" sz="2800" dirty="0">
                <a:solidFill>
                  <a:srgbClr val="00B050"/>
                </a:solidFill>
              </a:rPr>
              <a:t>, </a:t>
            </a:r>
            <a:r>
              <a:rPr lang="ru-RU" sz="2800" dirty="0" err="1">
                <a:solidFill>
                  <a:srgbClr val="00B050"/>
                </a:solidFill>
              </a:rPr>
              <a:t>опріч</a:t>
            </a:r>
            <a:r>
              <a:rPr lang="ru-RU" sz="2800" dirty="0">
                <a:solidFill>
                  <a:srgbClr val="00B050"/>
                </a:solidFill>
              </a:rPr>
              <a:t>, на </a:t>
            </a:r>
            <a:r>
              <a:rPr lang="ru-RU" sz="2800" dirty="0" err="1">
                <a:solidFill>
                  <a:srgbClr val="00B050"/>
                </a:solidFill>
              </a:rPr>
              <a:t>відміну</a:t>
            </a:r>
            <a:r>
              <a:rPr lang="ru-RU" sz="2800" dirty="0">
                <a:solidFill>
                  <a:srgbClr val="00B050"/>
                </a:solidFill>
              </a:rPr>
              <a:t> </a:t>
            </a:r>
            <a:r>
              <a:rPr lang="ru-RU" sz="2800" dirty="0" err="1">
                <a:solidFill>
                  <a:srgbClr val="00B050"/>
                </a:solidFill>
              </a:rPr>
              <a:t>від</a:t>
            </a:r>
            <a:r>
              <a:rPr lang="ru-RU" sz="2800" dirty="0">
                <a:solidFill>
                  <a:srgbClr val="00B050"/>
                </a:solidFill>
              </a:rPr>
              <a:t>, за </a:t>
            </a:r>
            <a:r>
              <a:rPr lang="ru-RU" sz="2800" dirty="0" err="1">
                <a:solidFill>
                  <a:srgbClr val="00B050"/>
                </a:solidFill>
              </a:rPr>
              <a:t>винятком</a:t>
            </a:r>
            <a:r>
              <a:rPr lang="ru-RU" sz="2800" dirty="0"/>
              <a:t>);</a:t>
            </a:r>
          </a:p>
          <a:p>
            <a:pPr marL="0" indent="0" algn="just" fontAlgn="auto">
              <a:spcBef>
                <a:spcPts val="0"/>
              </a:spcBef>
              <a:buFont typeface="Arial"/>
              <a:buNone/>
              <a:defRPr/>
            </a:pPr>
            <a:r>
              <a:rPr lang="ru-RU" sz="2800" dirty="0"/>
              <a:t>б) </a:t>
            </a:r>
            <a:r>
              <a:rPr lang="ru-RU" sz="2800" dirty="0" err="1"/>
              <a:t>конкретизувати</a:t>
            </a:r>
            <a:r>
              <a:rPr lang="ru-RU" sz="2800" dirty="0"/>
              <a:t> </a:t>
            </a:r>
            <a:r>
              <a:rPr lang="ru-RU" sz="2800" dirty="0" err="1"/>
              <a:t>зміст</a:t>
            </a:r>
            <a:r>
              <a:rPr lang="ru-RU" sz="2800" dirty="0"/>
              <a:t> </a:t>
            </a:r>
            <a:r>
              <a:rPr lang="ru-RU" sz="2800" dirty="0" err="1"/>
              <a:t>сказаного</a:t>
            </a:r>
            <a:r>
              <a:rPr lang="ru-RU" sz="2800" dirty="0"/>
              <a:t> (</a:t>
            </a:r>
            <a:r>
              <a:rPr lang="ru-RU" sz="2800" dirty="0" err="1"/>
              <a:t>приєднуються</a:t>
            </a:r>
            <a:r>
              <a:rPr lang="ru-RU" sz="2800" dirty="0"/>
              <a:t> словами </a:t>
            </a:r>
            <a:r>
              <a:rPr lang="ru-RU" sz="2800" dirty="0" err="1">
                <a:solidFill>
                  <a:schemeClr val="accent6">
                    <a:lumMod val="75000"/>
                  </a:schemeClr>
                </a:solidFill>
              </a:rPr>
              <a:t>наприклад</a:t>
            </a:r>
            <a:r>
              <a:rPr lang="ru-RU" sz="2800" dirty="0">
                <a:solidFill>
                  <a:schemeClr val="accent6">
                    <a:lumMod val="75000"/>
                  </a:schemeClr>
                </a:solidFill>
              </a:rPr>
              <a:t>, </a:t>
            </a:r>
            <a:r>
              <a:rPr lang="ru-RU" sz="2800" dirty="0" err="1">
                <a:solidFill>
                  <a:schemeClr val="accent6">
                    <a:lumMod val="75000"/>
                  </a:schemeClr>
                </a:solidFill>
              </a:rPr>
              <a:t>зокрема</a:t>
            </a:r>
            <a:r>
              <a:rPr lang="ru-RU" sz="2800" dirty="0">
                <a:solidFill>
                  <a:schemeClr val="accent6">
                    <a:lumMod val="75000"/>
                  </a:schemeClr>
                </a:solidFill>
              </a:rPr>
              <a:t>, </a:t>
            </a:r>
            <a:r>
              <a:rPr lang="ru-RU" sz="2800" dirty="0" err="1">
                <a:solidFill>
                  <a:schemeClr val="accent6">
                    <a:lumMod val="75000"/>
                  </a:schemeClr>
                </a:solidFill>
              </a:rPr>
              <a:t>навіть</a:t>
            </a:r>
            <a:r>
              <a:rPr lang="ru-RU" sz="2800" dirty="0"/>
              <a:t>);</a:t>
            </a:r>
          </a:p>
          <a:p>
            <a:pPr marL="0" indent="0" algn="just" fontAlgn="auto">
              <a:spcBef>
                <a:spcPts val="0"/>
              </a:spcBef>
              <a:buFont typeface="Arial"/>
              <a:buNone/>
              <a:defRPr/>
            </a:pPr>
            <a:r>
              <a:rPr lang="ru-RU" sz="2800" dirty="0"/>
              <a:t>в) </a:t>
            </a:r>
            <a:r>
              <a:rPr lang="ru-RU" sz="2800" dirty="0" err="1"/>
              <a:t>указувати</a:t>
            </a:r>
            <a:r>
              <a:rPr lang="ru-RU" sz="2800" dirty="0"/>
              <a:t> на </a:t>
            </a:r>
            <a:r>
              <a:rPr lang="ru-RU" sz="2800" dirty="0" err="1"/>
              <a:t>заміщення</a:t>
            </a:r>
            <a:r>
              <a:rPr lang="ru-RU" sz="2800" dirty="0"/>
              <a:t> предмета </a:t>
            </a:r>
            <a:r>
              <a:rPr lang="ru-RU" sz="2800" dirty="0" smtClean="0"/>
              <a:t>(</a:t>
            </a:r>
            <a:r>
              <a:rPr lang="ru-RU" sz="2800" dirty="0" err="1" smtClean="0"/>
              <a:t>приєднуються</a:t>
            </a:r>
            <a:r>
              <a:rPr lang="ru-RU" sz="2800" dirty="0" smtClean="0"/>
              <a:t> </a:t>
            </a:r>
            <a:r>
              <a:rPr lang="ru-RU" sz="2800" dirty="0" err="1" smtClean="0"/>
              <a:t>прийменником</a:t>
            </a:r>
            <a:r>
              <a:rPr lang="ru-RU" sz="2800" dirty="0" smtClean="0"/>
              <a:t> </a:t>
            </a:r>
            <a:r>
              <a:rPr lang="ru-RU" sz="2800" dirty="0" err="1" smtClean="0">
                <a:solidFill>
                  <a:srgbClr val="FFFF00"/>
                </a:solidFill>
              </a:rPr>
              <a:t>замість</a:t>
            </a:r>
            <a:r>
              <a:rPr lang="ru-RU" sz="2800" dirty="0" smtClean="0"/>
              <a:t>)</a:t>
            </a:r>
          </a:p>
        </p:txBody>
      </p:sp>
    </p:spTree>
  </p:cSld>
  <p:clrMapOvr>
    <a:masterClrMapping/>
  </p:clrMapOvr>
  <p:transition spd="slow">
    <p:fade/>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975" y="484188"/>
            <a:ext cx="10058400" cy="1009650"/>
          </a:xfrm>
        </p:spPr>
        <p:txBody>
          <a:bodyPr/>
          <a:lstStyle/>
          <a:p>
            <a:pPr fontAlgn="auto">
              <a:spcAft>
                <a:spcPts val="0"/>
              </a:spcAft>
              <a:defRPr/>
            </a:pPr>
            <a:r>
              <a:rPr lang="uk-UA" sz="3200" dirty="0" smtClean="0"/>
              <a:t>Не відокремлюються</a:t>
            </a:r>
            <a:endParaRPr lang="ru-RU" sz="3200" dirty="0"/>
          </a:p>
        </p:txBody>
      </p:sp>
      <p:graphicFrame>
        <p:nvGraphicFramePr>
          <p:cNvPr id="4" name="Объект 3"/>
          <p:cNvGraphicFramePr>
            <a:graphicFrameLocks noGrp="1"/>
          </p:cNvGraphicFramePr>
          <p:nvPr>
            <p:ph idx="1"/>
          </p:nvPr>
        </p:nvGraphicFramePr>
        <p:xfrm>
          <a:off x="1069975" y="1597025"/>
          <a:ext cx="9940925" cy="701675"/>
        </p:xfrm>
        <a:graphic>
          <a:graphicData uri="http://schemas.openxmlformats.org/drawingml/2006/table">
            <a:tbl>
              <a:tblPr/>
              <a:tblGrid>
                <a:gridCol w="9941589"/>
              </a:tblGrid>
              <a:tr h="695461">
                <a:tc>
                  <a:txBody>
                    <a:bodyPr/>
                    <a:lstStyle/>
                    <a:p>
                      <a:r>
                        <a:rPr lang="uk-UA" sz="4000" dirty="0" smtClean="0"/>
                        <a:t>              Умови                            Приклади</a:t>
                      </a:r>
                      <a:endParaRPr lang="ru-RU" sz="4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 name="Таблица 4"/>
          <p:cNvGraphicFramePr>
            <a:graphicFrameLocks noGrp="1"/>
          </p:cNvGraphicFramePr>
          <p:nvPr/>
        </p:nvGraphicFramePr>
        <p:xfrm>
          <a:off x="5949950" y="1609725"/>
          <a:ext cx="207963" cy="695325"/>
        </p:xfrm>
        <a:graphic>
          <a:graphicData uri="http://schemas.openxmlformats.org/drawingml/2006/table">
            <a:tbl>
              <a:tblPr/>
              <a:tblGrid>
                <a:gridCol w="208280"/>
              </a:tblGrid>
              <a:tr h="695459">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Таблица 5"/>
          <p:cNvGraphicFramePr>
            <a:graphicFrameLocks noGrp="1"/>
          </p:cNvGraphicFramePr>
          <p:nvPr/>
        </p:nvGraphicFramePr>
        <p:xfrm>
          <a:off x="1069975" y="2317750"/>
          <a:ext cx="9967913" cy="2486025"/>
        </p:xfrm>
        <a:graphic>
          <a:graphicData uri="http://schemas.openxmlformats.org/drawingml/2006/table">
            <a:tbl>
              <a:tblPr/>
              <a:tblGrid>
                <a:gridCol w="9967346"/>
              </a:tblGrid>
              <a:tr h="2485623">
                <a:tc>
                  <a:txBody>
                    <a:bodyPr/>
                    <a:lstStyle/>
                    <a:p>
                      <a:r>
                        <a:rPr lang="uk-UA" sz="2400" dirty="0" smtClean="0"/>
                        <a:t>1.Додатки</a:t>
                      </a:r>
                      <a:r>
                        <a:rPr lang="uk-UA" sz="2400" baseline="0" dirty="0" smtClean="0"/>
                        <a:t> виражені іменником з            Ти вже командуєш </a:t>
                      </a:r>
                      <a:r>
                        <a:rPr lang="uk-UA" sz="2400" baseline="0" dirty="0" smtClean="0">
                          <a:solidFill>
                            <a:schemeClr val="bg2">
                              <a:lumMod val="60000"/>
                              <a:lumOff val="40000"/>
                            </a:schemeClr>
                          </a:solidFill>
                        </a:rPr>
                        <a:t>замість</a:t>
                      </a:r>
                      <a:r>
                        <a:rPr lang="uk-UA" sz="2400" baseline="0" dirty="0" smtClean="0"/>
                        <a:t> (в </a:t>
                      </a:r>
                      <a:r>
                        <a:rPr lang="uk-UA" sz="2400" baseline="0" dirty="0" err="1" smtClean="0"/>
                        <a:t>зна</a:t>
                      </a:r>
                      <a:r>
                        <a:rPr lang="uk-UA" sz="2400" baseline="0" dirty="0" smtClean="0"/>
                        <a:t>-</a:t>
                      </a:r>
                    </a:p>
                    <a:p>
                      <a:r>
                        <a:rPr lang="uk-UA" sz="2400" baseline="0" dirty="0" smtClean="0">
                          <a:solidFill>
                            <a:schemeClr val="tx1"/>
                          </a:solidFill>
                        </a:rPr>
                        <a:t>прийменником</a:t>
                      </a:r>
                      <a:r>
                        <a:rPr lang="uk-UA" sz="2400" baseline="0" dirty="0" smtClean="0"/>
                        <a:t> </a:t>
                      </a:r>
                      <a:r>
                        <a:rPr lang="uk-UA" sz="2400" b="1" baseline="0" dirty="0" smtClean="0">
                          <a:solidFill>
                            <a:schemeClr val="bg2">
                              <a:lumMod val="60000"/>
                              <a:lumOff val="40000"/>
                            </a:schemeClr>
                          </a:solidFill>
                        </a:rPr>
                        <a:t>замість </a:t>
                      </a:r>
                      <a:r>
                        <a:rPr lang="uk-UA" sz="2400" b="0" u="none" baseline="0" dirty="0" smtClean="0">
                          <a:solidFill>
                            <a:schemeClr val="tx1"/>
                          </a:solidFill>
                        </a:rPr>
                        <a:t>, але </a:t>
                      </a:r>
                      <a:r>
                        <a:rPr lang="uk-UA" sz="2400" b="0" u="none" baseline="0" dirty="0" smtClean="0">
                          <a:solidFill>
                            <a:schemeClr val="bg2">
                              <a:lumMod val="60000"/>
                              <a:lumOff val="40000"/>
                            </a:schemeClr>
                          </a:solidFill>
                        </a:rPr>
                        <a:t>замість      </a:t>
                      </a:r>
                      <a:r>
                        <a:rPr lang="uk-UA" sz="2400" b="0" u="none" baseline="0" dirty="0" err="1" smtClean="0">
                          <a:solidFill>
                            <a:schemeClr val="tx1"/>
                          </a:solidFill>
                        </a:rPr>
                        <a:t>ченні</a:t>
                      </a:r>
                      <a:r>
                        <a:rPr lang="uk-UA" sz="2400" b="0" u="none" baseline="0" dirty="0" smtClean="0">
                          <a:solidFill>
                            <a:schemeClr val="bg2">
                              <a:lumMod val="60000"/>
                              <a:lumOff val="40000"/>
                            </a:schemeClr>
                          </a:solidFill>
                        </a:rPr>
                        <a:t> за</a:t>
                      </a:r>
                      <a:r>
                        <a:rPr lang="uk-UA" sz="2400" b="0" u="none" baseline="0" dirty="0" smtClean="0">
                          <a:solidFill>
                            <a:schemeClr val="tx1"/>
                          </a:solidFill>
                        </a:rPr>
                        <a:t>) тата?(</a:t>
                      </a:r>
                      <a:r>
                        <a:rPr lang="uk-UA" sz="2400" b="0" u="none" baseline="0" dirty="0" err="1" smtClean="0">
                          <a:solidFill>
                            <a:schemeClr val="tx1"/>
                          </a:solidFill>
                        </a:rPr>
                        <a:t>М.Стельмах</a:t>
                      </a:r>
                      <a:r>
                        <a:rPr lang="uk-UA" sz="2400" b="0" u="none" baseline="0" dirty="0" smtClean="0">
                          <a:solidFill>
                            <a:schemeClr val="tx1"/>
                          </a:solidFill>
                        </a:rPr>
                        <a:t>). </a:t>
                      </a:r>
                    </a:p>
                    <a:p>
                      <a:r>
                        <a:rPr lang="uk-UA" sz="2400" b="0" u="none" baseline="0" dirty="0" smtClean="0">
                          <a:solidFill>
                            <a:schemeClr val="tx1"/>
                          </a:solidFill>
                        </a:rPr>
                        <a:t>Можна замінити на </a:t>
                      </a:r>
                      <a:r>
                        <a:rPr lang="uk-UA" sz="2400" b="0" u="none" baseline="0" dirty="0" smtClean="0">
                          <a:solidFill>
                            <a:schemeClr val="bg2">
                              <a:lumMod val="60000"/>
                              <a:lumOff val="40000"/>
                            </a:schemeClr>
                          </a:solidFill>
                        </a:rPr>
                        <a:t>за</a:t>
                      </a:r>
                      <a:r>
                        <a:rPr lang="uk-UA" sz="2400" b="0" u="none" baseline="0" dirty="0" smtClean="0">
                          <a:solidFill>
                            <a:schemeClr val="tx1"/>
                          </a:solidFill>
                        </a:rPr>
                        <a:t>.</a:t>
                      </a:r>
                      <a:endParaRPr lang="ru-RU" sz="2400" b="1" dirty="0">
                        <a:solidFill>
                          <a:schemeClr val="bg2">
                            <a:lumMod val="60000"/>
                            <a:lumOff val="40000"/>
                          </a:schemeClr>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Таблица 6"/>
          <p:cNvGraphicFramePr>
            <a:graphicFrameLocks noGrp="1"/>
          </p:cNvGraphicFramePr>
          <p:nvPr/>
        </p:nvGraphicFramePr>
        <p:xfrm>
          <a:off x="5962650" y="2292350"/>
          <a:ext cx="207963" cy="2486025"/>
        </p:xfrm>
        <a:graphic>
          <a:graphicData uri="http://schemas.openxmlformats.org/drawingml/2006/table">
            <a:tbl>
              <a:tblPr/>
              <a:tblGrid>
                <a:gridCol w="208280"/>
              </a:tblGrid>
              <a:tr h="2485623">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spd="slow">
    <p:fade/>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975" y="484188"/>
            <a:ext cx="10058400" cy="1190625"/>
          </a:xfrm>
        </p:spPr>
        <p:txBody>
          <a:bodyPr/>
          <a:lstStyle/>
          <a:p>
            <a:pPr fontAlgn="auto">
              <a:spcAft>
                <a:spcPts val="0"/>
              </a:spcAft>
              <a:defRPr/>
            </a:pPr>
            <a:r>
              <a:rPr lang="uk-UA" sz="4000" dirty="0" smtClean="0"/>
              <a:t>                              </a:t>
            </a:r>
            <a:r>
              <a:rPr lang="uk-UA" sz="4400" dirty="0" smtClean="0"/>
              <a:t>Висновок</a:t>
            </a:r>
            <a:endParaRPr lang="ru-RU" sz="4400" dirty="0"/>
          </a:p>
        </p:txBody>
      </p:sp>
      <p:pic>
        <p:nvPicPr>
          <p:cNvPr id="23554" name="Объект 3"/>
          <p:cNvPicPr>
            <a:picLocks noGrp="1" noChangeAspect="1"/>
          </p:cNvPicPr>
          <p:nvPr>
            <p:ph idx="1"/>
          </p:nvPr>
        </p:nvPicPr>
        <p:blipFill>
          <a:blip r:embed="rId3"/>
          <a:srcRect/>
          <a:stretch>
            <a:fillRect/>
          </a:stretch>
        </p:blipFill>
        <p:spPr>
          <a:xfrm>
            <a:off x="1463675" y="1674813"/>
            <a:ext cx="8678863" cy="4779962"/>
          </a:xfrm>
        </p:spPr>
      </p:pic>
    </p:spTree>
  </p:cSld>
  <p:clrMapOvr>
    <a:masterClrMapping/>
  </p:clrMapOvr>
  <p:transition spd="slow">
    <p:fade/>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sz="4400" dirty="0" smtClean="0"/>
              <a:t>                          </a:t>
            </a:r>
            <a:r>
              <a:rPr lang="uk-UA" sz="4400" dirty="0" smtClean="0">
                <a:solidFill>
                  <a:srgbClr val="FFC000"/>
                </a:solidFill>
              </a:rPr>
              <a:t>Завдання</a:t>
            </a:r>
            <a:endParaRPr lang="ru-RU" sz="4400" dirty="0">
              <a:solidFill>
                <a:srgbClr val="FFC000"/>
              </a:solidFill>
            </a:endParaRPr>
          </a:p>
        </p:txBody>
      </p:sp>
      <p:sp>
        <p:nvSpPr>
          <p:cNvPr id="3" name="Объект 2"/>
          <p:cNvSpPr>
            <a:spLocks noGrp="1"/>
          </p:cNvSpPr>
          <p:nvPr>
            <p:ph idx="1"/>
          </p:nvPr>
        </p:nvSpPr>
        <p:spPr/>
        <p:txBody>
          <a:bodyPr>
            <a:normAutofit/>
          </a:bodyPr>
          <a:lstStyle/>
          <a:p>
            <a:pPr marL="0" indent="0">
              <a:buFont typeface="Arial" charset="0"/>
              <a:buNone/>
            </a:pPr>
            <a:r>
              <a:rPr lang="ru-RU" sz="2000" smtClean="0">
                <a:solidFill>
                  <a:srgbClr val="455FD6"/>
                </a:solidFill>
              </a:rPr>
              <a:t> </a:t>
            </a:r>
            <a:endParaRPr lang="ru-RU" sz="2000" smtClean="0">
              <a:solidFill>
                <a:srgbClr val="FFC000"/>
              </a:solidFill>
            </a:endParaRPr>
          </a:p>
          <a:p>
            <a:pPr marL="0" indent="0" algn="just">
              <a:buFont typeface="Arial" charset="0"/>
              <a:buNone/>
            </a:pPr>
            <a:r>
              <a:rPr lang="ru-RU" sz="2000" smtClean="0"/>
              <a:t> </a:t>
            </a:r>
            <a:r>
              <a:rPr lang="ru-RU" sz="2000" smtClean="0">
                <a:solidFill>
                  <a:srgbClr val="FFC000"/>
                </a:solidFill>
              </a:rPr>
              <a:t>Прочитайте текст. Про що йдеться у тексті? Доберіть заголовок. Перепишіть і  розставте розділові знаки. Підкресліть відокремлені додатки.</a:t>
            </a:r>
          </a:p>
          <a:p>
            <a:pPr marL="0" indent="0" algn="just">
              <a:buFont typeface="Arial" charset="0"/>
              <a:buNone/>
            </a:pPr>
            <a:r>
              <a:rPr lang="ru-RU" sz="2000" smtClean="0">
                <a:solidFill>
                  <a:srgbClr val="FFC000"/>
                </a:solidFill>
              </a:rPr>
              <a:t>Що сьогодні приніс ти до рідної домівки крім гамору і метушні? Що приніс бабусі крім турбот про власну персону? Чим її втішив розрадив? Життя швидкоплинне. За винятком дуже небагатьох про це ніхто не замислюється. Часом онуки не встигають віддячити стареньким за щедрість серця. Усе ніколи. А хіба багато часу потрібно для того щоб спинитись зазирнути у вічі  приголубити? Замість скарг та нарікань промовити неголосне слово вдячності? Адже ніщо  крім уваги та піклування не зігріє старече серце.  </a:t>
            </a:r>
          </a:p>
        </p:txBody>
      </p:sp>
    </p:spTree>
  </p:cSld>
  <p:clrMapOvr>
    <a:masterClrMapping/>
  </p:clrMapOvr>
  <p:transition spd="slow">
    <p:fade/>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bwMode="auto">
          <a:noFill/>
        </p:spPr>
        <p:txBody>
          <a:bodyPr wrap="square" numCol="1" anchorCtr="0" compatLnSpc="1">
            <a:prstTxWarp prst="textNoShape">
              <a:avLst/>
            </a:prstTxWarp>
          </a:bodyPr>
          <a:lstStyle/>
          <a:p>
            <a:r>
              <a:rPr lang="uk-UA" cap="none" smtClean="0">
                <a:ln>
                  <a:noFill/>
                </a:ln>
                <a:latin typeface="Arial" charset="0"/>
              </a:rPr>
              <a:t>                     Домашнє завдання</a:t>
            </a:r>
            <a:endParaRPr lang="ru-RU" cap="none" smtClean="0">
              <a:ln>
                <a:noFill/>
              </a:ln>
              <a:latin typeface="Arial" charset="0"/>
            </a:endParaRPr>
          </a:p>
        </p:txBody>
      </p:sp>
      <p:sp>
        <p:nvSpPr>
          <p:cNvPr id="44035" name="Rectangle 3"/>
          <p:cNvSpPr>
            <a:spLocks noGrp="1"/>
          </p:cNvSpPr>
          <p:nvPr>
            <p:ph type="body" idx="4294967295"/>
          </p:nvPr>
        </p:nvSpPr>
        <p:spPr/>
        <p:txBody>
          <a:bodyPr/>
          <a:lstStyle/>
          <a:p>
            <a:r>
              <a:rPr lang="uk-UA" sz="3600" smtClean="0">
                <a:latin typeface="Times New Roman" pitchFamily="18" charset="0"/>
              </a:rPr>
              <a:t>Опрацювати параграф 34. Виконати вправу 346,347,353 (усно), вправа 348,349,350 (письмово) стор.156-158.</a:t>
            </a:r>
            <a:endParaRPr lang="ru-RU" sz="3600" smtClean="0">
              <a:latin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а">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TC103457452[[fn=Небесный]]</Template>
  <TotalTime>365</TotalTime>
  <Words>246</Words>
  <Application>Microsoft Office PowerPoint</Application>
  <PresentationFormat>Произвольный</PresentationFormat>
  <Paragraphs>26</Paragraphs>
  <Slides>7</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17</vt:i4>
      </vt:variant>
      <vt:variant>
        <vt:lpstr>Заголовки слайдов</vt:lpstr>
      </vt:variant>
      <vt:variant>
        <vt:i4>7</vt:i4>
      </vt:variant>
    </vt:vector>
  </HeadingPairs>
  <TitlesOfParts>
    <vt:vector size="28" baseType="lpstr">
      <vt:lpstr>Calibri</vt:lpstr>
      <vt:lpstr>Arial</vt:lpstr>
      <vt:lpstr>Calibri Light</vt:lpstr>
      <vt:lpstr>Times New Roman</vt:lpstr>
      <vt:lpstr>Небеса</vt:lpstr>
      <vt:lpstr>Небеса</vt:lpstr>
      <vt:lpstr>Небеса</vt:lpstr>
      <vt:lpstr>Небеса</vt:lpstr>
      <vt:lpstr>Небеса</vt:lpstr>
      <vt:lpstr>Небеса</vt:lpstr>
      <vt:lpstr>Небеса</vt:lpstr>
      <vt:lpstr>Небеса</vt:lpstr>
      <vt:lpstr>Небеса</vt:lpstr>
      <vt:lpstr>Небеса</vt:lpstr>
      <vt:lpstr>Небеса</vt:lpstr>
      <vt:lpstr>Небеса</vt:lpstr>
      <vt:lpstr>Небеса</vt:lpstr>
      <vt:lpstr>Небеса</vt:lpstr>
      <vt:lpstr>Небеса</vt:lpstr>
      <vt:lpstr>Небеса</vt:lpstr>
      <vt:lpstr>Небеса</vt:lpstr>
      <vt:lpstr>ВІДОКРЕМЛЕНІ ДОДАТКИ</vt:lpstr>
      <vt:lpstr>   ВІДОКРЕМЛЕНІ ДОДАТКИ  </vt:lpstr>
      <vt:lpstr> ВІДОКРЕМЛЕНІ ДОДАТКИ </vt:lpstr>
      <vt:lpstr>НЕ ВІДОКРЕМЛЮЮТЬСЯ</vt:lpstr>
      <vt:lpstr>                              ВИСНОВОК</vt:lpstr>
      <vt:lpstr>                          ЗАВДАННЯ</vt:lpstr>
      <vt:lpstr>                     Домашнє завдання</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Відокремлені додатки</dc:title>
  <dc:creator>admin</dc:creator>
  <cp:lastModifiedBy>kom</cp:lastModifiedBy>
  <cp:revision>15</cp:revision>
  <dcterms:created xsi:type="dcterms:W3CDTF">2013-05-11T15:33:00Z</dcterms:created>
  <dcterms:modified xsi:type="dcterms:W3CDTF">2020-04-21T11:55:25Z</dcterms:modified>
</cp:coreProperties>
</file>