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8" r:id="rId6"/>
    <p:sldId id="260" r:id="rId7"/>
    <p:sldId id="261" r:id="rId8"/>
    <p:sldId id="27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A5135-EBEF-45F1-AF72-DA6BD386BD3D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5B5D2-25AE-4390-B6CC-65D3B19A6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CFFBA-59A5-48F5-A85B-6B63AA52ED6C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5A1C4-2CE0-4B0C-A114-0D5CE5488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1F51-C83C-4F3F-A520-86D6E9FFCD2D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A1825-7CDF-449F-ABFA-426D84262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02F2-09DC-4E82-B007-6290ACB543BD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C410E-0724-49BE-8F70-8FB564500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DA833-95E3-4033-B127-4515CF5E826F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BFDA-A217-4066-B8E6-82AE6D808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6FAE4-D481-46FC-972D-0299E8EC2D8D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4E03-1CA4-46F2-8481-24AB3C473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A020F-170F-43CF-9B43-6D679FFADBD9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7FE6-F2DC-445C-9533-BEE501D65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489BA-05BB-4CFB-876B-4F27A4E6E2C3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98B5E-DC6D-4F94-9E7A-551A6025B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4640-8ADD-4283-9CC3-2F03899C9FBB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99F2-3683-46DE-A5DF-5D44942A0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A994-48C6-4304-BCA1-E7E14DF61BD5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23E63-4C32-4DAA-85A3-A265C7E78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D4035-5E24-4E82-A83C-BB27A0CFA78B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1ACD4-71A1-4B05-9501-96080B406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60C8C1-CCEC-4EEC-8EC8-0121092D9471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62E17C-E268-4F40-BF9B-65BC5FE77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989138"/>
            <a:ext cx="8132763" cy="1397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Нестайко. «Тореадори з </a:t>
            </a:r>
            <a:r>
              <a:rPr lang="uk-UA" sz="5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Васюківки</a:t>
            </a:r>
            <a:r>
              <a:rPr lang="uk-UA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3357563"/>
            <a:ext cx="7129462" cy="1752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b="1" i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Пригодницький захопливий сюжет твору. Мрія і дійсність, романтичне у повісті</a:t>
            </a:r>
            <a:endParaRPr lang="ru-RU" b="1" i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3315" name="Picture 2" descr="Картинки по запросу анімаційні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4643438"/>
            <a:ext cx="293211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43063"/>
            <a:ext cx="8713788" cy="4594225"/>
          </a:xfrm>
        </p:spPr>
        <p:txBody>
          <a:bodyPr rtlCol="0">
            <a:normAutofit fontScale="92500" lnSpcReduction="10000"/>
          </a:bodyPr>
          <a:lstStyle/>
          <a:p>
            <a:pPr indent="-341313" eaLnBrk="1" fontAlgn="auto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uk-UA" altLang="ru-RU" sz="4800" dirty="0" smtClean="0">
                <a:solidFill>
                  <a:srgbClr val="C00000"/>
                </a:solidFill>
                <a:latin typeface="Times New Roman" pitchFamily="16" charset="0"/>
              </a:rPr>
              <a:t>		           “…</a:t>
            </a:r>
            <a:r>
              <a:rPr lang="uk-UA" altLang="ru-RU" sz="4800" b="1" i="1" dirty="0" smtClean="0">
                <a:solidFill>
                  <a:srgbClr val="C00000"/>
                </a:solidFill>
                <a:latin typeface="Times New Roman" pitchFamily="16" charset="0"/>
              </a:rPr>
              <a:t>Дитинство - </a:t>
            </a:r>
            <a:r>
              <a:rPr lang="uk-UA" sz="4800" i="1" dirty="0" smtClean="0"/>
              <a:t>найпрекрасніша, найщасливіша пора людського </a:t>
            </a:r>
            <a:r>
              <a:rPr lang="uk-UA" sz="4800" i="1" dirty="0" err="1" smtClean="0"/>
              <a:t>життя”</a:t>
            </a:r>
            <a:r>
              <a:rPr lang="uk-UA" sz="4800" i="1" dirty="0" smtClean="0"/>
              <a:t>. “ Святе діло – дружба. Той, хто на все життя збереже друга дитинства, той щасливий. Бо найбільша та людина, коли щось робить для друга!” </a:t>
            </a:r>
            <a:r>
              <a:rPr lang="uk-UA" sz="3900" i="1" dirty="0" smtClean="0"/>
              <a:t>(В. Нестайко)</a:t>
            </a:r>
            <a:endParaRPr lang="uk-UA" altLang="ru-RU" sz="3900" b="1" i="1" dirty="0">
              <a:latin typeface="Times New Roman" pitchFamily="1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536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214688"/>
            <a:ext cx="4252913" cy="3330575"/>
          </a:xfrm>
        </p:spPr>
      </p:pic>
      <p:pic>
        <p:nvPicPr>
          <p:cNvPr id="15363" name="Picture 7" descr="Картинки по запросу нестай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8288"/>
            <a:ext cx="4357688" cy="30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 descr="Картинки по запросу нестайк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285750"/>
            <a:ext cx="4741863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2276475"/>
            <a:ext cx="8713788" cy="3960813"/>
          </a:xfrm>
        </p:spPr>
        <p:txBody>
          <a:bodyPr rtlCol="0">
            <a:normAutofit/>
          </a:bodyPr>
          <a:lstStyle/>
          <a:p>
            <a:pPr indent="-341313" eaLnBrk="1" fontAlgn="auto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uk-UA" altLang="ru-RU" sz="4800" dirty="0" smtClean="0">
                <a:solidFill>
                  <a:srgbClr val="C00000"/>
                </a:solidFill>
                <a:latin typeface="Times New Roman" pitchFamily="16" charset="0"/>
              </a:rPr>
              <a:t>		</a:t>
            </a:r>
            <a:r>
              <a:rPr lang="uk-UA" altLang="ru-RU" sz="4800" b="1" i="1" dirty="0" smtClean="0">
                <a:solidFill>
                  <a:srgbClr val="C00000"/>
                </a:solidFill>
                <a:latin typeface="Times New Roman" pitchFamily="16" charset="0"/>
              </a:rPr>
              <a:t>Повість </a:t>
            </a:r>
            <a:r>
              <a:rPr lang="uk-UA" altLang="ru-RU" sz="4800" b="1" i="1" dirty="0">
                <a:latin typeface="Times New Roman" pitchFamily="16" charset="0"/>
              </a:rPr>
              <a:t>– це великий за обсягом епічний твір, у якому детально розповідається про багато подій із </a:t>
            </a:r>
            <a:r>
              <a:rPr lang="uk-UA" altLang="ru-RU" sz="4800" b="1" i="1" dirty="0" smtClean="0">
                <a:latin typeface="Times New Roman" pitchFamily="16" charset="0"/>
              </a:rPr>
              <a:t>життя </a:t>
            </a:r>
            <a:r>
              <a:rPr lang="uk-UA" altLang="ru-RU" sz="4800" b="1" i="1" dirty="0">
                <a:latin typeface="Times New Roman" pitchFamily="16" charset="0"/>
              </a:rPr>
              <a:t>дійових осіб.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800" dirty="0"/>
          </a:p>
        </p:txBody>
      </p:sp>
      <p:pic>
        <p:nvPicPr>
          <p:cNvPr id="1638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4840288"/>
            <a:ext cx="41052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196975"/>
            <a:ext cx="8229600" cy="47529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ПРИГОДНИЦЬКА ПОВІСТЬ – </a:t>
            </a:r>
            <a:r>
              <a:rPr lang="uk-UA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 твір,у якому зображені непередбачені, несподівані події, </a:t>
            </a:r>
            <a:r>
              <a:rPr lang="uk-UA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що </a:t>
            </a:r>
            <a:r>
              <a:rPr lang="uk-UA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трапляються з </a:t>
            </a:r>
            <a:r>
              <a:rPr lang="uk-UA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героями.</a:t>
            </a: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84588"/>
            <a:ext cx="2214563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Словникова робота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43000"/>
            <a:ext cx="8229600" cy="52276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solidFill>
                  <a:srgbClr val="655249"/>
                </a:solidFill>
                <a:latin typeface="arial"/>
              </a:rPr>
              <a:t> </a:t>
            </a:r>
            <a:r>
              <a:rPr lang="uk-UA" b="1" i="1" dirty="0" smtClean="0"/>
              <a:t>Тореадор </a:t>
            </a:r>
            <a:r>
              <a:rPr lang="uk-UA" i="1" dirty="0" err="1" smtClean="0"/>
              <a:t>–</a:t>
            </a:r>
            <a:r>
              <a:rPr lang="uk-UA" sz="2800" i="1" dirty="0" err="1" smtClean="0"/>
              <a:t>головний</a:t>
            </a:r>
            <a:r>
              <a:rPr lang="uk-UA" sz="2800" i="1" dirty="0" smtClean="0"/>
              <a:t> учасник бою биків в Іспанії та країнах Латинської Америки, шпагою завдає бикові останнього удару.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i="1" dirty="0" smtClean="0"/>
              <a:t>Буцегарня</a:t>
            </a:r>
            <a:r>
              <a:rPr lang="uk-UA" sz="2800" i="1" dirty="0" smtClean="0"/>
              <a:t> – приміщення для тимчасового</a:t>
            </a:r>
            <a:endParaRPr lang="uk-UA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i="1" dirty="0" smtClean="0"/>
              <a:t>ув’язнення порушників.</a:t>
            </a:r>
            <a:endParaRPr lang="uk-UA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i="1" dirty="0" smtClean="0"/>
              <a:t>Гангстер</a:t>
            </a:r>
            <a:r>
              <a:rPr lang="uk-UA" sz="2800" i="1" dirty="0" smtClean="0"/>
              <a:t> – розбійник.</a:t>
            </a:r>
            <a:endParaRPr lang="uk-UA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655249"/>
                </a:solidFill>
                <a:latin typeface="arial"/>
              </a:rPr>
              <a:t> </a:t>
            </a:r>
            <a:r>
              <a:rPr lang="uk-UA" sz="2800" b="1" i="1" dirty="0" err="1" smtClean="0"/>
              <a:t>Баналюки</a:t>
            </a:r>
            <a:r>
              <a:rPr lang="uk-UA" sz="2800" i="1" dirty="0" smtClean="0"/>
              <a:t> – небилиці.</a:t>
            </a:r>
            <a:endParaRPr lang="uk-UA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i="1" dirty="0" err="1" smtClean="0"/>
              <a:t>Калабаня</a:t>
            </a:r>
            <a:r>
              <a:rPr lang="uk-UA" sz="2800" b="1" i="1" dirty="0" smtClean="0"/>
              <a:t> </a:t>
            </a:r>
            <a:r>
              <a:rPr lang="uk-UA" sz="2800" i="1" dirty="0" smtClean="0"/>
              <a:t> – величезна калюжа з багнюкою.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i="1" dirty="0" smtClean="0"/>
              <a:t>Реманент</a:t>
            </a:r>
            <a:r>
              <a:rPr lang="uk-UA" sz="2800" i="1" dirty="0" smtClean="0"/>
              <a:t> – сукупність предметів,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i="1" dirty="0" smtClean="0"/>
              <a:t>необхідних для якої-небудь </a:t>
            </a:r>
            <a:r>
              <a:rPr lang="uk-UA" sz="2800" i="1" dirty="0" err="1" smtClean="0"/>
              <a:t>діяльност</a:t>
            </a:r>
            <a:endParaRPr lang="uk-UA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843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42912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3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4210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800" i="1" smtClean="0"/>
              <a:t> </a:t>
            </a:r>
            <a:r>
              <a:rPr lang="uk-UA" sz="2800" b="1" i="1" smtClean="0">
                <a:latin typeface="Arial" charset="0"/>
              </a:rPr>
              <a:t>1. Прочитати біографію Всеволода Нестайка на стор.140-141.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b="1" i="1" smtClean="0">
                <a:latin typeface="Arial" charset="0"/>
              </a:rPr>
              <a:t>2. Прочитати повість (частина І розділ 1-16) на стор.142-160.</a:t>
            </a:r>
            <a:endParaRPr lang="uk-UA" sz="2800" b="1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800" b="1" i="1" smtClean="0">
                <a:latin typeface="Arial" charset="0"/>
              </a:rPr>
              <a:t>3. Усно переказувати епізоди з твору.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uk-UA" sz="2800" b="1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5650" y="1196975"/>
            <a:ext cx="6296025" cy="2379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uk-UA" sz="48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uk-UA" sz="4800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uk-UA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uk-UA" b="1" i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uk-UA">
              <a:latin typeface="Calibri" pitchFamily="34" charset="0"/>
            </a:endParaRPr>
          </a:p>
        </p:txBody>
      </p:sp>
      <p:pic>
        <p:nvPicPr>
          <p:cNvPr id="2048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4071938"/>
            <a:ext cx="2214562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92275" y="420688"/>
            <a:ext cx="6126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uk-UA"/>
              <a:t> </a:t>
            </a:r>
            <a:r>
              <a:rPr lang="uk-UA" sz="40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Домашнє завдання </a:t>
            </a:r>
            <a:r>
              <a:rPr lang="uk-UA" sz="4000"/>
              <a:t> </a:t>
            </a:r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C00000"/>
                </a:solidFill>
              </a:rPr>
              <a:t>Бажаю,</a:t>
            </a:r>
            <a:endParaRPr lang="uk-UA" smtClean="0">
              <a:solidFill>
                <a:srgbClr val="C00000"/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 щоб ваше дитинство було таким же яскравим і різноманітним, як у Павлуся з Явою,</a:t>
            </a:r>
          </a:p>
          <a:p>
            <a:pPr eaLnBrk="1" hangingPunct="1"/>
            <a:r>
              <a:rPr lang="uk-UA" b="1" smtClean="0"/>
              <a:t> щоб кожен з вас був непересічною особистістю, яка не забуває про закони моралі та етики.</a:t>
            </a:r>
          </a:p>
          <a:p>
            <a:pPr eaLnBrk="1" hangingPunct="1">
              <a:buFont typeface="Arial" charset="0"/>
              <a:buNone/>
            </a:pPr>
            <a:endParaRPr lang="uk-UA" smtClean="0"/>
          </a:p>
        </p:txBody>
      </p:sp>
      <p:pic>
        <p:nvPicPr>
          <p:cNvPr id="21507" name="Picture 2" descr="Картинки по запросу анімаційні картинки дитячі розваг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786313"/>
            <a:ext cx="34480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Картинки по запросу анімаційні картинки дитячі розваг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4286250"/>
            <a:ext cx="2428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170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В. Нестайко. «Тореадори з Васюківки».</vt:lpstr>
      <vt:lpstr>Слайд 2</vt:lpstr>
      <vt:lpstr>Слайд 3</vt:lpstr>
      <vt:lpstr>Слайд 4</vt:lpstr>
      <vt:lpstr>ПРИГОДНИЦЬКА ПОВІСТЬ – це твір,у якому зображені непередбачені, несподівані події,  що трапляються з героями. </vt:lpstr>
      <vt:lpstr>Словникова робота</vt:lpstr>
      <vt:lpstr>Слайд 7</vt:lpstr>
      <vt:lpstr>Бажаю,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«Тореадори з Васюківки»</dc:title>
  <dc:creator>компьютер</dc:creator>
  <cp:lastModifiedBy>kom</cp:lastModifiedBy>
  <cp:revision>62</cp:revision>
  <dcterms:created xsi:type="dcterms:W3CDTF">2015-01-19T16:30:37Z</dcterms:created>
  <dcterms:modified xsi:type="dcterms:W3CDTF">2020-03-31T11:01:57Z</dcterms:modified>
</cp:coreProperties>
</file>