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60" r:id="rId4"/>
    <p:sldId id="257" r:id="rId5"/>
    <p:sldId id="258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7991AF5-0578-4208-872C-BF342BC0CFD2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BE0980-C7CC-4340-952C-488D762BC1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4581112" cy="5904656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Акутаґава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Рюноске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народився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березня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1892 року в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Токіо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початковим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прізвищем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Сінбара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Батько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майбутнього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письменника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був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торговець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молоком,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який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мав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власні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пасовища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околиці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Токіо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належала до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родини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Акутаґава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в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якій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згодом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виховувався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знаменитий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письменник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звідси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прізвище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Рюносуке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появився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світ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коли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батькові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сорок два роки, 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—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тридцять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три. За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давнім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японським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звичаєм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коли батькам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тридцять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років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то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вважалось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поганою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прикметою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для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дитини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Тому батьки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зробили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вигляд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ніби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хлопчика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підкинули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і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віддали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виховання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будинок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старшої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сестри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яка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хоча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була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заміжня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але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дітей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не мала.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Згодом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хлопця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тяжко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захворіла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втративши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глузд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тому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виховували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домі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дядька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де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згодом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усиновили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8590"/>
            <a:ext cx="7700392" cy="129619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Акутаґава</a:t>
            </a:r>
            <a:r>
              <a:rPr lang="ru-RU" dirty="0" smtClean="0"/>
              <a:t> </a:t>
            </a:r>
            <a:r>
              <a:rPr lang="ru-RU" dirty="0" err="1" smtClean="0"/>
              <a:t>Рюноске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3129136" cy="4177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65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472" y="400551"/>
            <a:ext cx="7772400" cy="54768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Найвідоміші твори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948238"/>
            <a:ext cx="1800200" cy="2739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933056"/>
            <a:ext cx="1533595" cy="2333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3756">
            <a:off x="6300192" y="1795653"/>
            <a:ext cx="1671439" cy="2543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81088"/>
            <a:ext cx="1728192" cy="262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98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31639">
            <a:off x="285130" y="692888"/>
            <a:ext cx="381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384" y="548679"/>
            <a:ext cx="3095625" cy="428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89040"/>
            <a:ext cx="19050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809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784976" cy="17526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Одного ранку Будда бродив на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самоті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по берегу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райського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ставка.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зупинився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роздумах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раптом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побачив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все,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творилося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дні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лотосові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ставу, доходившего до самих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надр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пекла. Там, внизу,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товпилося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безліч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грішників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Погляд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Будди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впав на одного з них. Звали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Кандата, і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страшним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розбійником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вбивав,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грабував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підпалював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але все ж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знайшлося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нього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рахунку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одну добру справу.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Якось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раз 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гущавині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лісу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він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мало не наступив на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крихітного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павучка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але 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останню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мить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пошкодував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і прибрав ногу. Будда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захотів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винагородити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розбійника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 добру справу і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врятувати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його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безодні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пекла.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Побачивши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райського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павучка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Будда «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підвісив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прекрасну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срібну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нитку до зеленого, як нефрит, листу лотоса» і опустив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її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кінець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воду.Але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розчарувався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думках та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вчинку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кандата.Адже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той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пошодував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врятувати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інших.В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кінці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Будда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відрізає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нитку.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Грішник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падає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кроваве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озеро.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49945"/>
          </a:xfrm>
        </p:spPr>
        <p:txBody>
          <a:bodyPr>
            <a:normAutofit fontScale="90000"/>
          </a:bodyPr>
          <a:lstStyle/>
          <a:p>
            <a:r>
              <a:rPr lang="uk-UA" dirty="0" err="1" smtClean="0"/>
              <a:t>Підзміст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453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501008"/>
            <a:ext cx="6400800" cy="1752600"/>
          </a:xfrm>
        </p:spPr>
        <p:txBody>
          <a:bodyPr>
            <a:normAutofit/>
          </a:bodyPr>
          <a:lstStyle/>
          <a:p>
            <a:r>
              <a:rPr lang="uk-UA" dirty="0" smtClean="0"/>
              <a:t>Не можна сподіватися на порятунок,якщо сам не готовий врятувати </a:t>
            </a:r>
            <a:r>
              <a:rPr lang="uk-UA" dirty="0" err="1" smtClean="0"/>
              <a:t>кого-</a:t>
            </a:r>
            <a:r>
              <a:rPr lang="uk-UA" dirty="0" smtClean="0"/>
              <a:t> </a:t>
            </a:r>
            <a:r>
              <a:rPr lang="uk-UA" dirty="0" err="1" smtClean="0"/>
              <a:t>небудь.Без</a:t>
            </a:r>
            <a:r>
              <a:rPr lang="uk-UA" dirty="0" smtClean="0"/>
              <a:t> вдячності і доброти всі старання і сподівання не мають сенсу.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772400" cy="1470025"/>
          </a:xfrm>
        </p:spPr>
        <p:txBody>
          <a:bodyPr/>
          <a:lstStyle/>
          <a:p>
            <a:r>
              <a:rPr lang="uk-UA" dirty="0" smtClean="0"/>
              <a:t>Мораль твору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2321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Д/</a:t>
            </a:r>
            <a:r>
              <a:rPr lang="uk-UA" dirty="0" err="1" smtClean="0"/>
              <a:t>з.Знати</a:t>
            </a:r>
            <a:r>
              <a:rPr lang="uk-UA" dirty="0" smtClean="0"/>
              <a:t> життєвий шлях </a:t>
            </a:r>
            <a:r>
              <a:rPr lang="uk-UA" dirty="0" err="1" smtClean="0"/>
              <a:t>письменника.Прочитати</a:t>
            </a:r>
            <a:r>
              <a:rPr lang="uk-UA" dirty="0" smtClean="0"/>
              <a:t>  твір « </a:t>
            </a:r>
            <a:r>
              <a:rPr lang="uk-UA" dirty="0" err="1" smtClean="0"/>
              <a:t>Павутинка».</a:t>
            </a:r>
            <a:r>
              <a:rPr lang="uk-UA" dirty="0" err="1" smtClean="0"/>
              <a:t>Дати</a:t>
            </a:r>
            <a:r>
              <a:rPr lang="uk-UA" dirty="0" smtClean="0"/>
              <a:t> письмові відповіді на запитання в </a:t>
            </a:r>
            <a:r>
              <a:rPr lang="uk-UA" smtClean="0"/>
              <a:t>кінці твору.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8800" dirty="0" smtClean="0"/>
              <a:t>Дякую 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6378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97</TotalTime>
  <Words>348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Акутаґава Рюноске </vt:lpstr>
      <vt:lpstr>Найвідоміші твори</vt:lpstr>
      <vt:lpstr>Презентация PowerPoint</vt:lpstr>
      <vt:lpstr>Підзміст</vt:lpstr>
      <vt:lpstr>Мораль твору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Katya</dc:creator>
  <cp:lastModifiedBy>Пользователь Windows</cp:lastModifiedBy>
  <cp:revision>9</cp:revision>
  <dcterms:created xsi:type="dcterms:W3CDTF">2016-05-10T15:12:57Z</dcterms:created>
  <dcterms:modified xsi:type="dcterms:W3CDTF">2020-04-09T07:30:49Z</dcterms:modified>
</cp:coreProperties>
</file>