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DC6C-3C91-4813-A76E-D6FA0522AA9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28EE3C-A4C6-40BE-B93C-484A851D2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25B9-906E-4CA0-9504-CE1D6E917CE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AF1A-2D96-4503-ADAD-14E849D5A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CE00-1001-40A0-9796-28EAE87AFAE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6ABF-1375-4F34-A862-4D856E02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E3AF-BCBC-416C-BB18-A467B75C735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826-7C67-4832-B0FF-ED38D95F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C413-EBA9-4104-803A-6139A9E1441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5FFC-6DB3-4B4A-B040-324B9CCEA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441A-9BA4-4269-BD3D-7C7DD982CF2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6DE5-686E-4C01-9DE2-FE8AD3CBD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723A-69A4-4CBF-9F6E-5A61B8F466B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D383-7D95-4FE7-9E3A-81F8CBA4E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0125-10C5-4681-8D5C-B3D25239443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39D4-0C07-4471-8A9F-965D2C4FC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EB1E-F10F-4BCE-914F-F5B4B38005C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2651-54E6-4A72-A584-71DA0375A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EC23-A9EA-4706-B003-0866BF382E3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05E6-6F5C-4AFA-8601-A9B5DD894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139A-9F54-4F14-9937-5FE162399E1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69DA6D-2C2F-4E6E-A175-4852990B4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B2627-2059-4311-B891-964E44CAD1B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CB7D01-4057-43BE-98B8-FF3729032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64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b="1" i="1" cap="none" smtClean="0">
                <a:solidFill>
                  <a:schemeClr val="tx2"/>
                </a:solidFill>
                <a:latin typeface="Arial" charset="0"/>
              </a:rPr>
              <a:t>Тема.Контрольний письмовий твір-опис природи в художньому стилі на основі особистих вражень або за картиною А.Куїнджі «Березовий гай»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787900" y="6858000"/>
            <a:ext cx="2016125" cy="458788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Архип Куїнджі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(1842-1910)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3097212" cy="4056063"/>
          </a:xfr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1412875"/>
            <a:ext cx="28638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 bwMode="auto">
          <a:xfrm>
            <a:off x="684213" y="4005263"/>
            <a:ext cx="5718175" cy="20161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000" b="1" cap="none" smtClean="0">
                <a:latin typeface="Arial" charset="0"/>
              </a:rPr>
              <a:t>Архип Іванович Куїнджі – один з визнаних російських майстрів пейзажу. Кожна з його картин вражає глядача глибиною кольору і грою кольору. Талановито розставляючи акценти, художник домігся того, що його картини буквально випромінюють світло. Полотна Куїнджі поєднують в собі наївний романтизм і реалізм, глибокий філософський зміст і простакуваті природні мотиви. Але кожна з його картин це прорив, нове слово в мистецтві пейзажу.</a:t>
            </a:r>
            <a:br>
              <a:rPr lang="ru-RU" sz="2000" b="1" cap="none" smtClean="0">
                <a:latin typeface="Arial" charset="0"/>
              </a:rPr>
            </a:br>
            <a:r>
              <a:rPr lang="ru-RU" sz="2000" b="1" cap="none" smtClean="0">
                <a:latin typeface="Arial" charset="0"/>
              </a:rPr>
              <a:t>Серед полотен майстра вирізняється одна з його ранніх робіт «Березовий гай». Зараз картина виставляється в Третьяковській галереї і досі глядачі і критики відзначають її незвичайну жвавість і привабливу привабливість.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«Березовий гай»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7519987" cy="51847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rchip Iwanowitsch Kuindshi 005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133600"/>
            <a:ext cx="4276725" cy="220027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/>
          </p:nvPr>
        </p:nvSpPr>
        <p:spPr bwMode="auto">
          <a:xfrm>
            <a:off x="827088" y="-819150"/>
            <a:ext cx="7272337" cy="47513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cap="none" smtClean="0">
                <a:latin typeface="Arial" charset="0"/>
              </a:rPr>
              <a:t>Опрацювати теоретичний матеріал на стор.150-153.Виконати вправу 338,340 (усно), вправа 339 (письмово).Роздивіться репродукції картин на стор. 151та на основі однієї з них напишіть контрольний твір-опис природи в художньому стилі.Можна використати картину відомого українського пейзажиста А.Куїнджі "Березовий гай"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70</TotalTime>
  <Words>148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Главная</vt:lpstr>
      <vt:lpstr>Главная</vt:lpstr>
      <vt:lpstr>Главная</vt:lpstr>
      <vt:lpstr>Тема.Контрольний письмовий твір-опис природи в художньому стилі на основі особистих вражень або за картиною А.Куїнджі «Березовий гай»</vt:lpstr>
      <vt:lpstr>АРХИП КУЇНДЖІ    (1842-1910)</vt:lpstr>
      <vt:lpstr>Архип Іванович Куїнджі – один з визнаних російських майстрів пейзажу. Кожна з його картин вражає глядача глибиною кольору і грою кольору. Талановито розставляючи акценти, художник домігся того, що його картини буквально випромінюють світло. Полотна Куїнджі поєднують в собі наївний романтизм і реалізм, глибокий філософський зміст і простакуваті природні мотиви. Але кожна з його картин це прорив, нове слово в мистецтві пейзажу. Серед полотен майстра вирізняється одна з його ранніх робіт «Березовий гай». Зараз картина виставляється в Третьяковській галереї і досі глядачі і критики відзначають її незвичайну жвавість і привабливу привабливість.</vt:lpstr>
      <vt:lpstr>«БЕРЕЗОВИЙ ГАЙ»</vt:lpstr>
      <vt:lpstr>Слайд 5</vt:lpstr>
      <vt:lpstr>Опрацювати теоретичний матеріал на стор.150-153.Виконати вправу 338,340 (усно), вправа 339 (письмово).Роздивіться репродукції картин на стор. 151та на основі однієї з них напишіть контрольний твір-опис природи в художньому стилі.Можна використати картину відомого українського пейзажиста А.Куїнджі "Березовий гай"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РМ. Твір-опис природи за картиною в художньому стилі</dc:title>
  <dc:creator>User</dc:creator>
  <cp:lastModifiedBy>kom</cp:lastModifiedBy>
  <cp:revision>8</cp:revision>
  <dcterms:created xsi:type="dcterms:W3CDTF">2015-02-07T17:42:36Z</dcterms:created>
  <dcterms:modified xsi:type="dcterms:W3CDTF">2020-04-06T07:28:58Z</dcterms:modified>
</cp:coreProperties>
</file>