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8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Override1.xml" ContentType="application/vnd.openxmlformats-officedocument.themeOverr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14" r:id="rId2"/>
    <p:sldMasterId id="2147483743" r:id="rId3"/>
    <p:sldMasterId id="2147483755" r:id="rId4"/>
    <p:sldMasterId id="2147483773" r:id="rId5"/>
    <p:sldMasterId id="2147483785" r:id="rId6"/>
    <p:sldMasterId id="2147483803" r:id="rId7"/>
    <p:sldMasterId id="2147483820" r:id="rId8"/>
    <p:sldMasterId id="2147483838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44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13845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80729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2641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2654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9423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5794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5139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2078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4129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1513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5277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70662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056454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8737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5583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514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19713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4768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40300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80810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4146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6813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772925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98212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334523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42189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999906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87786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934597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488432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829868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414488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0629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0813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25825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044951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88606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225900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1648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4076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7385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6637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7548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6554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4080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541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9782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7974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843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5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833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38905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3315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8482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445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12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69443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3544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9838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8276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229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450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28623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53680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97635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102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25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1263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04872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16801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93949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91532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57748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25457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27819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96845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0936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738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65707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45378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78645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1137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22942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91088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57682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72484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60160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2288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092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55489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24218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2439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962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6317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12354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43009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27703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53783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26911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4734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0699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64349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20025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15941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19950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16019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95518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99016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88231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58030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236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46352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88884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74988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2871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92087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19174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16774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07195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22446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38566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808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5945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65643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30336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748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42903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39201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15855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29542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02030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9455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766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0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319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94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317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302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019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44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980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173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21308AC-73FD-45F4-8ADC-35C8D4A1F16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270B8B1-6A79-45E3-AD62-35E486FB31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500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10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audio" Target="../media/media3.m4a"/><Relationship Id="rId7" Type="http://schemas.openxmlformats.org/officeDocument/2006/relationships/image" Target="../media/image15.jp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7.jpg"/><Relationship Id="rId4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8.jpg"/><Relationship Id="rId4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9.jpg"/><Relationship Id="rId4" Type="http://schemas.openxmlformats.org/officeDocument/2006/relationships/slideLayout" Target="../slideLayouts/slideLayout8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12.png"/><Relationship Id="rId2" Type="http://schemas.openxmlformats.org/officeDocument/2006/relationships/tags" Target="../tags/tag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0.jpg"/><Relationship Id="rId5" Type="http://schemas.openxmlformats.org/officeDocument/2006/relationships/slideLayout" Target="../slideLayouts/slideLayout69.xml"/><Relationship Id="rId4" Type="http://schemas.openxmlformats.org/officeDocument/2006/relationships/audio" Target="../media/media7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8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10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9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1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5720" y="914400"/>
            <a:ext cx="9171746" cy="3330053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PrezenTacja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Ukraińskie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gazety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czasopisma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58853" y="4991669"/>
            <a:ext cx="6919866" cy="1371599"/>
          </a:xfrm>
        </p:spPr>
        <p:txBody>
          <a:bodyPr/>
          <a:lstStyle/>
          <a:p>
            <a:r>
              <a:rPr lang="en-US" dirty="0" err="1" smtClean="0"/>
              <a:t>Nauczyciel</a:t>
            </a:r>
            <a:r>
              <a:rPr lang="en-US" dirty="0" smtClean="0"/>
              <a:t> – </a:t>
            </a:r>
            <a:r>
              <a:rPr lang="en-US" dirty="0" err="1" smtClean="0"/>
              <a:t>sZewczuk</a:t>
            </a:r>
            <a:r>
              <a:rPr lang="en-US" dirty="0" smtClean="0"/>
              <a:t> H. W.</a:t>
            </a:r>
            <a:endParaRPr lang="uk-UA" dirty="0"/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6055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63"/>
    </mc:Choice>
    <mc:Fallback>
      <p:transition spd="slow" advTm="80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Czym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jest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Prasa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drukowane środki masowego 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przekazu, 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które wchodzą pod stałą nazwą, z częstotliwością jednego lub więcej 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numerów 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ciągu roku. Pod prasą rozumie się gazety, czasopisma, almanachy, 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pocztówki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8944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73"/>
    </mc:Choice>
    <mc:Fallback>
      <p:transition spd="slow" advTm="9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13" y="177421"/>
            <a:ext cx="3898046" cy="338349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3" y="3560914"/>
            <a:ext cx="4203007" cy="31522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561" y="3605048"/>
            <a:ext cx="4924556" cy="31081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80" y="288642"/>
            <a:ext cx="4963329" cy="3136946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2912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81"/>
    </mc:Choice>
    <mc:Fallback>
      <p:transition spd="slow" advTm="91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0094" y="191068"/>
            <a:ext cx="10515600" cy="3900962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Jednym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rodzajów prasy jest gazeta.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Gazeta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czasopismo o stałej nazwie, które przechodzi przez określone, krótkie okresy (codziennie, co tydzień, co dwa tygodnie) w postaci złożonych arkuszy. Zawiera aktualności, informacje operacyjne i materiały dotyczące aktualnych problemów społeczno-politycznych, naukowych, przemysłowych i innych, a także dzieł literackich, fotografii, reklam i komentarzy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672" y="3383496"/>
            <a:ext cx="4963022" cy="3308681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7210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03"/>
    </mc:Choice>
    <mc:Fallback>
      <p:transition spd="slow" advTm="11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673416"/>
            <a:ext cx="8761413" cy="923371"/>
          </a:xfrm>
        </p:spPr>
        <p:txBody>
          <a:bodyPr>
            <a:no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Wiele gazet jest publikowanych na Ukrainie, a wśród nich: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271" y="2019869"/>
            <a:ext cx="5477858" cy="4838131"/>
          </a:xfrm>
        </p:spPr>
        <p:txBody>
          <a:bodyPr>
            <a:no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«Українська правда»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«Вісник»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«Дзеркало тижня. Україна»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«Аргументи і факти»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«Газета по-українськи»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«Коментарі»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«День»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«Україна молода»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19" y="3671248"/>
            <a:ext cx="5974059" cy="3025822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8136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50"/>
    </mc:Choice>
    <mc:Fallback>
      <p:transition spd="slow" advTm="8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5127" y="518615"/>
            <a:ext cx="10515600" cy="58685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Innym 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rodzajem prasy są </a:t>
            </a:r>
            <a:r>
              <a:rPr lang="pl-PL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czasopisma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Wraz 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gazetą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czasopismo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jednym z głównych mediów i propagandy, wpływającym na opinię publiczną, kształtującym ją zgodnie z interesami określonych grup ideologicznych, klas społecznych, partii politycznych i organizacji.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824" y="3148514"/>
            <a:ext cx="4495903" cy="3709486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7813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60"/>
    </mc:Choice>
    <mc:Fallback>
      <p:transition spd="slow" advTm="8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Ukrainie jest wiele czasopism, a wśród </a:t>
            </a: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nich: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672" y="1883390"/>
            <a:ext cx="10883055" cy="4872251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«Український тиждень»</a:t>
            </a:r>
          </a:p>
          <a:p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«Колесо життя»</a:t>
            </a:r>
          </a:p>
          <a:p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«Критика»</a:t>
            </a:r>
          </a:p>
          <a:p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«Всесвіт»</a:t>
            </a:r>
          </a:p>
          <a:p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«Фокус»</a:t>
            </a:r>
          </a:p>
          <a:p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Viva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TV-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світ»</a:t>
            </a:r>
          </a:p>
          <a:p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«Хобі»</a:t>
            </a:r>
          </a:p>
          <a:p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ЗооДруг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89" y="2283423"/>
            <a:ext cx="5865125" cy="4265545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25709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608"/>
    </mc:Choice>
    <mc:Fallback>
      <p:transition spd="slow" advTm="17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064525"/>
            <a:ext cx="9601196" cy="48113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Można </a:t>
            </a:r>
            <a:r>
              <a:rPr lang="pl-PL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wywnioskować, że na Ukrainie jest wiele gazet i czasopism. Są ważne, ponieważ pomagają ludziom poznać wiele nowych i interesujących faktów</a:t>
            </a:r>
            <a:r>
              <a:rPr lang="pl-PL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Radzę czytać gazety i czasopisma!</a:t>
            </a:r>
            <a:endParaRPr lang="uk-UA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9082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79"/>
    </mc:Choice>
    <mc:Fallback>
      <p:transition spd="slow" advTm="101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487606"/>
            <a:ext cx="10363826" cy="4303593"/>
          </a:xfrm>
        </p:spPr>
        <p:txBody>
          <a:bodyPr/>
          <a:lstStyle/>
          <a:p>
            <a:pPr marL="0" indent="0" algn="ctr"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Dziękuję</a:t>
            </a:r>
            <a:r>
              <a:rPr lang="en-US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uwagę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uk-UA" sz="6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7635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6"/>
    </mc:Choice>
    <mc:Fallback>
      <p:transition spd="slow" advTm="40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1|2.3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5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3|0.8|1.2|0.8|0.8|0.9|0.8|0.8|0.8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5.xml><?xml version="1.0" encoding="utf-8"?>
<a:theme xmlns:a="http://schemas.openxmlformats.org/drawingml/2006/main" name="2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7.xml><?xml version="1.0" encoding="utf-8"?>
<a:theme xmlns:a="http://schemas.openxmlformats.org/drawingml/2006/main" name="Легкий дым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8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9.xml><?xml version="1.0" encoding="utf-8"?>
<a:theme xmlns:a="http://schemas.openxmlformats.org/drawingml/2006/main" name="1_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132</TotalTime>
  <Words>99</Words>
  <Application>Microsoft Office PowerPoint</Application>
  <PresentationFormat>Широкоэкранный</PresentationFormat>
  <Paragraphs>32</Paragraphs>
  <Slides>9</Slides>
  <Notes>0</Notes>
  <HiddenSlides>0</HiddenSlides>
  <MMClips>9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9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Corbel</vt:lpstr>
      <vt:lpstr>Garamond</vt:lpstr>
      <vt:lpstr>Times New Roman</vt:lpstr>
      <vt:lpstr>Tw Cen MT</vt:lpstr>
      <vt:lpstr>Wingdings 2</vt:lpstr>
      <vt:lpstr>Wingdings 3</vt:lpstr>
      <vt:lpstr>Капля</vt:lpstr>
      <vt:lpstr>HDOfficeLightV0</vt:lpstr>
      <vt:lpstr>1_HDOfficeLightV0</vt:lpstr>
      <vt:lpstr>Параллакс</vt:lpstr>
      <vt:lpstr>2_HDOfficeLightV0</vt:lpstr>
      <vt:lpstr>Ион (конференц-зал)</vt:lpstr>
      <vt:lpstr>Легкий дым</vt:lpstr>
      <vt:lpstr>Натуральные материалы</vt:lpstr>
      <vt:lpstr>1_Капля</vt:lpstr>
      <vt:lpstr>PrezenTacja  na temat:  “Ukraińskie gazety I czasopisma”</vt:lpstr>
      <vt:lpstr>Czym jest prasa?</vt:lpstr>
      <vt:lpstr>Презентация PowerPoint</vt:lpstr>
      <vt:lpstr>Презентация PowerPoint</vt:lpstr>
      <vt:lpstr>Wiele gazet jest publikowanych na Ukrainie, a wśród nich:</vt:lpstr>
      <vt:lpstr>Презентация PowerPoint</vt:lpstr>
      <vt:lpstr>Na Ukrainie jest wiele czasopism, a wśród nich: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 na temat:  “Ukraińskie gazety I czasopisma”</dc:title>
  <dc:creator>Альона</dc:creator>
  <cp:lastModifiedBy>Альона</cp:lastModifiedBy>
  <cp:revision>13</cp:revision>
  <dcterms:created xsi:type="dcterms:W3CDTF">2019-01-23T19:12:35Z</dcterms:created>
  <dcterms:modified xsi:type="dcterms:W3CDTF">2019-01-24T17:16:45Z</dcterms:modified>
</cp:coreProperties>
</file>