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png" ContentType="image/png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7" r:id="rId4"/>
    <p:sldId id="258" r:id="rId5"/>
    <p:sldId id="259" r:id="rId6"/>
  </p:sldIdLst>
  <p:sldSz type="screen4x3" cy="9144000" cx="6858000"/>
  <p:notesSz cx="6858000" cy="9144000"/>
  <p:defaultTextStyle>
    <a:defPPr>
      <a:defRPr lang="ru-RU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>
  <p:clrMru>
    <a:srgbClr val="00CCFF"/>
    <a:srgbClr val="00F4EE"/>
    <a:srgbClr val="00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>
    <p:restoredLeft sz="15620"/>
    <p:restoredTop sz="94660"/>
  </p:normalViewPr>
  <p:slideViewPr>
    <p:cSldViewPr>
      <p:cViewPr>
        <p:scale>
          <a:sx n="33" d="100"/>
          <a:sy n="33" d="100"/>
        </p:scale>
        <p:origin x="-2580" y="-51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tableStyles" Target="tableStyles.xml"/><Relationship Id="rId8" Type="http://schemas.openxmlformats.org/officeDocument/2006/relationships/presProps" Target="presProps.xml"/><Relationship Id="rId9" Type="http://schemas.openxmlformats.org/officeDocument/2006/relationships/viewProps" Target="viewProps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64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Титульный слайд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582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algn="ctr" indent="0" mar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04858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4279F82-F19C-4DDB-A5B2-68E260296A5C}" type="datetimeFigureOut">
              <a:rPr lang="ru-RU" smtClean="0"/>
            </a:fld>
            <a:endParaRPr lang="ru-RU"/>
          </a:p>
        </p:txBody>
      </p:sp>
      <p:sp>
        <p:nvSpPr>
          <p:cNvPr id="104858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58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951087C-9F8E-407E-92DA-EE36DCB7AF63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Заголовок и вертикальный текст"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652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65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4279F82-F19C-4DDB-A5B2-68E260296A5C}" type="datetimeFigureOut">
              <a:rPr lang="ru-RU" smtClean="0"/>
            </a:fld>
            <a:endParaRPr lang="ru-RU"/>
          </a:p>
        </p:txBody>
      </p:sp>
      <p:sp>
        <p:nvSpPr>
          <p:cNvPr id="104865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65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951087C-9F8E-407E-92DA-EE36DCB7AF63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Вертикальный заголовок и текст"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63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63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4279F82-F19C-4DDB-A5B2-68E260296A5C}" type="datetimeFigureOut">
              <a:rPr lang="ru-RU" smtClean="0"/>
            </a:fld>
            <a:endParaRPr lang="ru-RU"/>
          </a:p>
        </p:txBody>
      </p:sp>
      <p:sp>
        <p:nvSpPr>
          <p:cNvPr id="104863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63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951087C-9F8E-407E-92DA-EE36DCB7AF63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Заголовок и объект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594" name="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59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4279F82-F19C-4DDB-A5B2-68E260296A5C}" type="datetimeFigureOut">
              <a:rPr lang="ru-RU" smtClean="0"/>
            </a:fld>
            <a:endParaRPr lang="ru-RU"/>
          </a:p>
        </p:txBody>
      </p:sp>
      <p:sp>
        <p:nvSpPr>
          <p:cNvPr id="104859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59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951087C-9F8E-407E-92DA-EE36DCB7AF63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Заголовок раздела"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6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b="1" cap="all" sz="4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647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indent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64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4279F82-F19C-4DDB-A5B2-68E260296A5C}" type="datetimeFigureOut">
              <a:rPr lang="ru-RU" smtClean="0"/>
            </a:fld>
            <a:endParaRPr lang="ru-RU"/>
          </a:p>
        </p:txBody>
      </p:sp>
      <p:sp>
        <p:nvSpPr>
          <p:cNvPr id="104864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65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951087C-9F8E-407E-92DA-EE36DCB7AF63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Два объекта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615" name="Содержимое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616" name="Содержимое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61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4279F82-F19C-4DDB-A5B2-68E260296A5C}" type="datetimeFigureOut">
              <a:rPr lang="ru-RU" smtClean="0"/>
            </a:fld>
            <a:endParaRPr lang="ru-RU"/>
          </a:p>
        </p:txBody>
      </p:sp>
      <p:sp>
        <p:nvSpPr>
          <p:cNvPr id="104861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61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951087C-9F8E-407E-92DA-EE36DCB7AF63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Сравнение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621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622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623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624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62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4279F82-F19C-4DDB-A5B2-68E260296A5C}" type="datetimeFigureOut">
              <a:rPr lang="ru-RU" smtClean="0"/>
            </a:fld>
            <a:endParaRPr lang="ru-RU"/>
          </a:p>
        </p:txBody>
      </p:sp>
      <p:sp>
        <p:nvSpPr>
          <p:cNvPr id="1048626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627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951087C-9F8E-407E-92DA-EE36DCB7AF63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Только заголовок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629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4279F82-F19C-4DDB-A5B2-68E260296A5C}" type="datetimeFigureOut">
              <a:rPr lang="ru-RU" smtClean="0"/>
            </a:fld>
            <a:endParaRPr lang="ru-RU"/>
          </a:p>
        </p:txBody>
      </p:sp>
      <p:sp>
        <p:nvSpPr>
          <p:cNvPr id="1048630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631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951087C-9F8E-407E-92DA-EE36DCB7AF63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Пустой слайд"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4279F82-F19C-4DDB-A5B2-68E260296A5C}" type="datetimeFigureOut">
              <a:rPr lang="ru-RU" smtClean="0"/>
            </a:fld>
            <a:endParaRPr lang="ru-RU"/>
          </a:p>
        </p:txBody>
      </p:sp>
      <p:sp>
        <p:nvSpPr>
          <p:cNvPr id="104863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639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951087C-9F8E-407E-92DA-EE36DCB7AF63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Объект с подписью"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6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657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658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65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4279F82-F19C-4DDB-A5B2-68E260296A5C}" type="datetimeFigureOut">
              <a:rPr lang="ru-RU" smtClean="0"/>
            </a:fld>
            <a:endParaRPr lang="ru-RU"/>
          </a:p>
        </p:txBody>
      </p:sp>
      <p:sp>
        <p:nvSpPr>
          <p:cNvPr id="104866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661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951087C-9F8E-407E-92DA-EE36DCB7AF63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Рисунок с подписью"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641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lang="ru-RU"/>
          </a:p>
        </p:txBody>
      </p:sp>
      <p:sp>
        <p:nvSpPr>
          <p:cNvPr id="1048642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643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4279F82-F19C-4DDB-A5B2-68E260296A5C}" type="datetimeFigureOut">
              <a:rPr lang="ru-RU" smtClean="0"/>
            </a:fld>
            <a:endParaRPr lang="ru-RU"/>
          </a:p>
        </p:txBody>
      </p:sp>
      <p:sp>
        <p:nvSpPr>
          <p:cNvPr id="1048644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645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951087C-9F8E-407E-92DA-EE36DCB7AF63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577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578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79F82-F19C-4DDB-A5B2-68E260296A5C}" type="datetimeFigureOut">
              <a:rPr lang="ru-RU" smtClean="0"/>
            </a:fld>
            <a:endParaRPr lang="ru-RU"/>
          </a:p>
        </p:txBody>
      </p:sp>
      <p:sp>
        <p:nvSpPr>
          <p:cNvPr id="1048579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048580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1087C-9F8E-407E-92DA-EE36DCB7AF63}" type="slidenum">
              <a:rPr lang="ru-RU" smtClean="0"/>
            </a:fld>
            <a:endParaRPr lang="ru-RU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eaLnBrk="1" hangingPunct="1" latinLnBrk="0" rtl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342900" latinLnBrk="0" marL="342900" rtl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85750" latinLnBrk="0" marL="742950" rtl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5.png"/><Relationship Id="rId5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6.png"/><Relationship Id="rId5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Picture 6" descr="C:\Users\Лена\Desktop\6.jp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 cstate="print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/>
          <a:noFill/>
        </p:spPr>
      </p:pic>
      <p:sp>
        <p:nvSpPr>
          <p:cNvPr id="1048586" name="Скругленный прямоугольник 7"/>
          <p:cNvSpPr/>
          <p:nvPr/>
        </p:nvSpPr>
        <p:spPr>
          <a:xfrm>
            <a:off x="260648" y="323528"/>
            <a:ext cx="6336704" cy="8496944"/>
          </a:xfrm>
          <a:prstGeom prst="roundRect"/>
          <a:solidFill>
            <a:schemeClr val="bg1">
              <a:alpha val="79000"/>
            </a:schemeClr>
          </a:solidFill>
          <a:ln w="57150">
            <a:solidFill>
              <a:srgbClr val="00F4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ru-RU"/>
          </a:p>
        </p:txBody>
      </p:sp>
      <p:pic>
        <p:nvPicPr>
          <p:cNvPr id="2097153" name="Picture 20" descr="Картинки по запросу &quot;дети логотип пнг&quot;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18891" cy="611560"/>
          </a:xfrm>
          <a:prstGeom prst="rect"/>
          <a:noFill/>
        </p:spPr>
      </p:pic>
      <p:pic>
        <p:nvPicPr>
          <p:cNvPr id="2097154" name="Picture 2" descr="Наклейка ок PNG - AVATAN PLUS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3" cstate="print"/>
          <a:srcRect/>
          <a:stretch>
            <a:fillRect/>
          </a:stretch>
        </p:blipFill>
        <p:spPr bwMode="auto">
          <a:xfrm>
            <a:off x="260648" y="8460432"/>
            <a:ext cx="432048" cy="432048"/>
          </a:xfrm>
          <a:prstGeom prst="rect"/>
          <a:noFill/>
        </p:spPr>
      </p:pic>
      <p:sp>
        <p:nvSpPr>
          <p:cNvPr id="1048587" name="AutoShape 7" descr="https://downloader.disk.yandex.ru/preview/368ad2933a729bc6271a971a8eae09a69cdf966bc2986fc7c7ed22794b0647a9/5f539f60/KGPMQx3jg-gTIHuGe-CP11ud7kAlW3zPZwoXoaT0RKqE4Wyko0WOPk9q15bh9pPQq_J6bpmRyOJonT3VoXnDag%3D%3D?uid=0&amp;filename=39.png&amp;disposition=inline&amp;hash=&amp;limit=0&amp;content_type=image%2Fpng&amp;owner_uid=0&amp;tknv=v2&amp;size=1326x627"/>
          <p:cNvSpPr>
            <a:spLocks noChangeAspect="1" noChangeArrowheads="1"/>
          </p:cNvSpPr>
          <p:nvPr/>
        </p:nvSpPr>
        <p:spPr bwMode="auto">
          <a:xfrm>
            <a:off x="155575" y="-136525"/>
            <a:ext cx="298450" cy="298450"/>
          </a:xfrm>
          <a:prstGeom prst="rect"/>
          <a:noFill/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ru-RU"/>
          </a:p>
        </p:txBody>
      </p:sp>
      <p:sp>
        <p:nvSpPr>
          <p:cNvPr id="1048588" name="AutoShape 12" descr="https://downloader.disk.yandex.ru/preview/f0a6abfc14866ef4063be2914459a93e479855484acb2f1107820a7a8fb799e7/5f8c6d92/2UxvIXFdTkGhKFVwrPX-i0Ax2fZSvSzKUOxAInXJD0t_QwrvS34G3WITK72GXSisq_J6bpmRyOJonT3VoXnDag%3D%3D?uid=0&amp;filename=2_955179.png&amp;disposition=inline&amp;hash=&amp;limit=0&amp;content_type=image%2Fpng&amp;owner_uid=0&amp;tknv=v2&amp;size=1326x62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/>
          <a:noFill/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ru-RU"/>
          </a:p>
        </p:txBody>
      </p:sp>
      <p:sp>
        <p:nvSpPr>
          <p:cNvPr id="1048589" name="Прямоугольник 12"/>
          <p:cNvSpPr/>
          <p:nvPr/>
        </p:nvSpPr>
        <p:spPr>
          <a:xfrm>
            <a:off x="404664" y="1691680"/>
            <a:ext cx="6048672" cy="2160240"/>
          </a:xfrm>
          <a:prstGeom prst="rect"/>
        </p:spPr>
        <p:txBody>
          <a:bodyPr>
            <a:prstTxWarp prst="textPlain"/>
            <a:spAutoFit/>
          </a:bodyPr>
          <a:p>
            <a:pPr algn="ctr"/>
            <a:r>
              <a:rPr b="1" cap="all" dirty="0" lang="ru-RU">
                <a:ln>
                  <a:solidFill>
                    <a:srgbClr val="00CCFF"/>
                  </a:solidFill>
                </a:ln>
                <a:solidFill>
                  <a:srgbClr val="00F4EE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  <a:t>11 </a:t>
            </a:r>
            <a:r>
              <a:rPr b="1" cap="all" dirty="0" lang="ru-RU" smtClean="0">
                <a:ln>
                  <a:solidFill>
                    <a:srgbClr val="00CCFF"/>
                  </a:solidFill>
                </a:ln>
                <a:solidFill>
                  <a:srgbClr val="00F4EE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  <a:t>СІЧНЯ</a:t>
            </a:r>
          </a:p>
          <a:p>
            <a:pPr algn="ctr"/>
            <a:r>
              <a:rPr b="1" cap="all" dirty="0" lang="ru-RU" smtClean="0">
                <a:ln>
                  <a:solidFill>
                    <a:srgbClr val="00CCFF"/>
                  </a:solidFill>
                </a:ln>
                <a:solidFill>
                  <a:srgbClr val="00F4EE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  <a:t>ВСЕСВІТНІЙ </a:t>
            </a:r>
            <a:r>
              <a:rPr b="1" cap="all" dirty="0" lang="ru-RU">
                <a:ln>
                  <a:solidFill>
                    <a:srgbClr val="00CCFF"/>
                  </a:solidFill>
                </a:ln>
                <a:solidFill>
                  <a:srgbClr val="00F4EE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  <a:t>ДЕНЬ </a:t>
            </a:r>
            <a:endParaRPr b="1" cap="all" dirty="0" lang="ru-RU" smtClean="0">
              <a:ln>
                <a:solidFill>
                  <a:srgbClr val="00CCFF"/>
                </a:solidFill>
              </a:ln>
              <a:solidFill>
                <a:srgbClr val="00F4EE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algn="tl" blurRad="38100" dir="2700000" dist="38100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b="1" cap="all" dirty="0" lang="ru-RU" smtClean="0">
                <a:ln>
                  <a:solidFill>
                    <a:srgbClr val="00CCFF"/>
                  </a:solidFill>
                </a:ln>
                <a:solidFill>
                  <a:srgbClr val="00F4EE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  <a:t>«ДЯКУЮ!»</a:t>
            </a:r>
            <a:endParaRPr b="1" cap="all" dirty="0" lang="ru-RU">
              <a:ln>
                <a:solidFill>
                  <a:srgbClr val="00CCFF"/>
                </a:solidFill>
              </a:ln>
              <a:solidFill>
                <a:srgbClr val="00F4EE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algn="tl" blurRad="38100" dir="2700000" dist="3810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48590" name="TextBox 13"/>
          <p:cNvSpPr txBox="1"/>
          <p:nvPr/>
        </p:nvSpPr>
        <p:spPr>
          <a:xfrm>
            <a:off x="1772816" y="395536"/>
            <a:ext cx="3312368" cy="454279"/>
          </a:xfrm>
          <a:prstGeom prst="rect"/>
          <a:noFill/>
        </p:spPr>
        <p:txBody>
          <a:bodyPr rtlCol="0" wrap="square">
            <a:spAutoFit/>
          </a:bodyPr>
          <a:p>
            <a:pPr algn="ctr"/>
            <a:r>
              <a:rPr dirty="0" lang="uk-UA" smtClean="0"/>
              <a:t>Інформація для батьків</a:t>
            </a:r>
            <a:endParaRPr dirty="0" lang="ru-RU"/>
          </a:p>
        </p:txBody>
      </p:sp>
      <p:sp>
        <p:nvSpPr>
          <p:cNvPr id="1048591" name="AutoShape 8" descr="https://downloader.disk.yandex.ru/preview/231566d81db1e04149e33b2ac635faa43805b97fff3f70cde7bb8ed526a36571/5ff0c245/Q31eZi1TgL6W3s9YaJL2Cg0hIQ5BA-VhnfEGVQlqNF1AMS4DctKL1s9evIl-Fko1q_J6bpmRyOJonT3VoXnDag%3D%3D?uid=0&amp;filename=0_13407e_9d4d9949_XL.png&amp;disposition=inline&amp;hash=&amp;limit=0&amp;content_type=image%2Fpng&amp;owner_uid=0&amp;tknv=v2&amp;size=1315x615"/>
          <p:cNvSpPr>
            <a:spLocks noChangeAspect="1" noChangeArrowheads="1"/>
          </p:cNvSpPr>
          <p:nvPr/>
        </p:nvSpPr>
        <p:spPr bwMode="auto">
          <a:xfrm>
            <a:off x="155575" y="-136525"/>
            <a:ext cx="298450" cy="298450"/>
          </a:xfrm>
          <a:prstGeom prst="rect"/>
          <a:noFill/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ru-RU"/>
          </a:p>
        </p:txBody>
      </p:sp>
      <p:sp>
        <p:nvSpPr>
          <p:cNvPr id="1048592" name="AutoShape 10" descr="https://downloader.disk.yandex.ru/preview/6d80394380339883dc14f9fec3771133a26c82c77109cc043cf9b33d3bad4a35/5ff0c245/a7Ve71YHi3DdSpakJxgUQGdAsMS3I2e3jXI_AOHuQX0-v4M9tXiNkJ-73fKIOINbq_J6bpmRyOJonT3VoXnDag%3D%3D?uid=0&amp;filename=0_13407b_20aa143f_XL.png&amp;disposition=inline&amp;hash=&amp;limit=0&amp;content_type=image%2Fpng&amp;owner_uid=0&amp;tknv=v2&amp;size=1315x615"/>
          <p:cNvSpPr>
            <a:spLocks noChangeAspect="1" noChangeArrowheads="1"/>
          </p:cNvSpPr>
          <p:nvPr/>
        </p:nvSpPr>
        <p:spPr bwMode="auto">
          <a:xfrm>
            <a:off x="155575" y="-136525"/>
            <a:ext cx="298450" cy="298450"/>
          </a:xfrm>
          <a:prstGeom prst="rect"/>
          <a:noFill/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ru-RU"/>
          </a:p>
        </p:txBody>
      </p:sp>
      <p:pic>
        <p:nvPicPr>
          <p:cNvPr id="2097155" name="Picture 12" descr="C:\Users\Лена\Desktop\Увага!\0_13407e_9d4d9949_XL.pn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4" cstate="print"/>
          <a:srcRect/>
          <a:stretch>
            <a:fillRect/>
          </a:stretch>
        </p:blipFill>
        <p:spPr bwMode="auto">
          <a:xfrm>
            <a:off x="1628800" y="3887787"/>
            <a:ext cx="3708400" cy="5256213"/>
          </a:xfrm>
          <a:prstGeom prst="rect"/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6" name="Picture 6" descr="C:\Users\Лена\Desktop\6.jp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 cstate="print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/>
          <a:noFill/>
        </p:spPr>
      </p:pic>
      <p:sp>
        <p:nvSpPr>
          <p:cNvPr id="1048598" name="Скругленный прямоугольник 4"/>
          <p:cNvSpPr/>
          <p:nvPr/>
        </p:nvSpPr>
        <p:spPr>
          <a:xfrm>
            <a:off x="260648" y="323528"/>
            <a:ext cx="6336704" cy="8496944"/>
          </a:xfrm>
          <a:prstGeom prst="roundRect"/>
          <a:solidFill>
            <a:schemeClr val="bg1">
              <a:alpha val="79000"/>
            </a:schemeClr>
          </a:solidFill>
          <a:ln w="57150">
            <a:solidFill>
              <a:srgbClr val="00F4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ru-RU"/>
          </a:p>
        </p:txBody>
      </p:sp>
      <p:pic>
        <p:nvPicPr>
          <p:cNvPr id="2097157" name="Picture 20" descr="Картинки по запросу &quot;дети логотип пнг&quot;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18891" cy="611560"/>
          </a:xfrm>
          <a:prstGeom prst="rect"/>
          <a:noFill/>
        </p:spPr>
      </p:pic>
      <p:pic>
        <p:nvPicPr>
          <p:cNvPr id="2097158" name="Picture 2" descr="Наклейка ок PNG - AVATAN PLUS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3" cstate="print"/>
          <a:srcRect/>
          <a:stretch>
            <a:fillRect/>
          </a:stretch>
        </p:blipFill>
        <p:spPr bwMode="auto">
          <a:xfrm>
            <a:off x="260648" y="8460432"/>
            <a:ext cx="432048" cy="432048"/>
          </a:xfrm>
          <a:prstGeom prst="rect"/>
          <a:noFill/>
        </p:spPr>
      </p:pic>
      <p:sp>
        <p:nvSpPr>
          <p:cNvPr id="1048599" name="AutoShape 7" descr="https://downloader.disk.yandex.ru/preview/368ad2933a729bc6271a971a8eae09a69cdf966bc2986fc7c7ed22794b0647a9/5f539f60/KGPMQx3jg-gTIHuGe-CP11ud7kAlW3zPZwoXoaT0RKqE4Wyko0WOPk9q15bh9pPQq_J6bpmRyOJonT3VoXnDag%3D%3D?uid=0&amp;filename=39.png&amp;disposition=inline&amp;hash=&amp;limit=0&amp;content_type=image%2Fpng&amp;owner_uid=0&amp;tknv=v2&amp;size=1326x627"/>
          <p:cNvSpPr>
            <a:spLocks noChangeAspect="1" noChangeArrowheads="1"/>
          </p:cNvSpPr>
          <p:nvPr/>
        </p:nvSpPr>
        <p:spPr bwMode="auto">
          <a:xfrm>
            <a:off x="155575" y="-136525"/>
            <a:ext cx="298450" cy="298450"/>
          </a:xfrm>
          <a:prstGeom prst="rect"/>
          <a:noFill/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ru-RU"/>
          </a:p>
        </p:txBody>
      </p:sp>
      <p:sp>
        <p:nvSpPr>
          <p:cNvPr id="1048600" name="AutoShape 12" descr="https://downloader.disk.yandex.ru/preview/f0a6abfc14866ef4063be2914459a93e479855484acb2f1107820a7a8fb799e7/5f8c6d92/2UxvIXFdTkGhKFVwrPX-i0Ax2fZSvSzKUOxAInXJD0t_QwrvS34G3WITK72GXSisq_J6bpmRyOJonT3VoXnDag%3D%3D?uid=0&amp;filename=2_955179.png&amp;disposition=inline&amp;hash=&amp;limit=0&amp;content_type=image%2Fpng&amp;owner_uid=0&amp;tknv=v2&amp;size=1326x62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/>
          <a:noFill/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ru-RU"/>
          </a:p>
        </p:txBody>
      </p:sp>
      <p:pic>
        <p:nvPicPr>
          <p:cNvPr id="2097159" name="Picture 4" descr="C:\Users\Лена\Desktop\Увага!\fc3c9784.pn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4" cstate="print"/>
          <a:srcRect/>
          <a:stretch>
            <a:fillRect/>
          </a:stretch>
        </p:blipFill>
        <p:spPr bwMode="auto">
          <a:xfrm>
            <a:off x="2060848" y="4423791"/>
            <a:ext cx="4797152" cy="5165478"/>
          </a:xfrm>
          <a:prstGeom prst="rect"/>
          <a:noFill/>
        </p:spPr>
      </p:pic>
      <p:sp>
        <p:nvSpPr>
          <p:cNvPr id="1048601" name="Прямоугольник 14"/>
          <p:cNvSpPr/>
          <p:nvPr/>
        </p:nvSpPr>
        <p:spPr>
          <a:xfrm>
            <a:off x="332656" y="395536"/>
            <a:ext cx="6192688" cy="9817356"/>
          </a:xfrm>
          <a:prstGeom prst="rect"/>
        </p:spPr>
        <p:txBody>
          <a:bodyPr wrap="square">
            <a:spAutoFit/>
          </a:bodyPr>
          <a:p>
            <a:r>
              <a:rPr dirty="0" lang="uk-UA" smtClean="0"/>
              <a:t>           </a:t>
            </a:r>
            <a:r>
              <a:rPr dirty="0" sz="1600" lang="uk-UA" smtClean="0"/>
              <a:t>11 січня відзначається Міжнародний день «дякую» – </a:t>
            </a:r>
          </a:p>
          <a:p>
            <a:r>
              <a:rPr dirty="0" sz="1600" lang="uk-UA" smtClean="0"/>
              <a:t>    свято, яке було започатковане з ініціативи ЮНЕСКО та ООН і покликане нагадати людям про цінність хороших манер. В Україні це свято відзначають із 2008 року.</a:t>
            </a:r>
          </a:p>
          <a:p>
            <a:r>
              <a:rPr dirty="0" sz="1600" lang="uk-UA" smtClean="0"/>
              <a:t>Щодня люди вимовляють слово «дякую» мільйони разів, але чи замислюються вони про те, як це слово з’явилося в нашій мові, що означає і наскільки потужну енергетику має?</a:t>
            </a:r>
          </a:p>
          <a:p>
            <a:r>
              <a:rPr dirty="0" sz="1600" lang="uk-UA" smtClean="0"/>
              <a:t>Міжнародний день дякую у багатьох країнах святкують з великим розмахом, проводячи ярмарки, влаштовуючи освітні акції, на яких, наприклад, збирають кошти для нужденних, конкурси й безліч інших розважальних заходів. В освітніх установах говорять про важливість дякувати близьким, розповідають про культурні традиції, етику, а також гарні манери. У цей день люди говорять один одному теплі слова і обмінюються листівками, висловлюючи свою ввічливість і подяку.</a:t>
            </a:r>
          </a:p>
          <a:p>
            <a:r>
              <a:rPr dirty="0" sz="1600" lang="uk-UA" smtClean="0"/>
              <a:t>Слово «дякую», як вважають психологи, володіє магічними властивостями. На думку фахівців, вираз подяки покращує здоров’я як адресату, так і тому, хто виражає свої почуття. Слова подяки позитивно впливають на емоційний стан та </a:t>
            </a:r>
          </a:p>
          <a:p>
            <a:r>
              <a:rPr dirty="0" sz="1600" lang="uk-UA" smtClean="0"/>
              <a:t>розумову діяльність людини. </a:t>
            </a:r>
          </a:p>
          <a:p>
            <a:r>
              <a:rPr dirty="0" sz="1600" lang="uk-UA" smtClean="0"/>
              <a:t>Однак справжня вдячність, яка може </a:t>
            </a:r>
          </a:p>
          <a:p>
            <a:r>
              <a:rPr dirty="0" sz="1600" lang="uk-UA" smtClean="0"/>
              <a:t>принести користь, повинна йти тільки </a:t>
            </a:r>
          </a:p>
          <a:p>
            <a:r>
              <a:rPr dirty="0" sz="1600" lang="uk-UA" smtClean="0"/>
              <a:t>від чистого серця.</a:t>
            </a:r>
          </a:p>
          <a:p>
            <a:r>
              <a:rPr dirty="0" sz="1600" lang="uk-UA" smtClean="0"/>
              <a:t>В українській мові сьогодні </a:t>
            </a:r>
          </a:p>
          <a:p>
            <a:r>
              <a:rPr dirty="0" sz="1600" lang="uk-UA" smtClean="0"/>
              <a:t>вживається два «вдячних» слова – </a:t>
            </a:r>
          </a:p>
          <a:p>
            <a:r>
              <a:rPr dirty="0" sz="1600" lang="uk-UA" smtClean="0"/>
              <a:t>дякую та спасибі. Вони мають різне </a:t>
            </a:r>
          </a:p>
          <a:p>
            <a:r>
              <a:rPr dirty="0" sz="1600" lang="uk-UA" smtClean="0"/>
              <a:t>походження. Більш прозорим є </a:t>
            </a:r>
          </a:p>
          <a:p>
            <a:r>
              <a:rPr dirty="0" sz="1600" lang="uk-UA" smtClean="0"/>
              <a:t>походження і значення слова «спасибі». </a:t>
            </a:r>
          </a:p>
          <a:p>
            <a:r>
              <a:rPr dirty="0" sz="1600" lang="uk-UA" smtClean="0"/>
              <a:t>«Спасибі» – стале скорочення від фрази </a:t>
            </a:r>
          </a:p>
          <a:p>
            <a:r>
              <a:rPr dirty="0" sz="1600" lang="uk-UA" smtClean="0"/>
              <a:t>«Спаси Бог».</a:t>
            </a:r>
            <a:endParaRPr dirty="0" sz="1600" lang="uk-UA"/>
          </a:p>
        </p:txBody>
      </p:sp>
      <p:sp>
        <p:nvSpPr>
          <p:cNvPr id="1048602" name="TextBox 15"/>
          <p:cNvSpPr txBox="1"/>
          <p:nvPr/>
        </p:nvSpPr>
        <p:spPr>
          <a:xfrm>
            <a:off x="6453336" y="8748464"/>
            <a:ext cx="404664" cy="367410"/>
          </a:xfrm>
          <a:prstGeom prst="rect"/>
          <a:noFill/>
        </p:spPr>
        <p:txBody>
          <a:bodyPr rtlCol="0" wrap="square">
            <a:spAutoFit/>
          </a:bodyPr>
          <a:p>
            <a:pPr algn="ctr"/>
            <a:r>
              <a:rPr dirty="0" sz="1400" lang="ru-RU" smtClean="0"/>
              <a:t>1</a:t>
            </a:r>
            <a:endParaRPr dirty="0" sz="1400"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0" name="Picture 6" descr="C:\Users\Лена\Desktop\6.jp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 cstate="print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/>
          <a:noFill/>
        </p:spPr>
      </p:pic>
      <p:sp>
        <p:nvSpPr>
          <p:cNvPr id="1048603" name="Скругленный прямоугольник 4"/>
          <p:cNvSpPr/>
          <p:nvPr/>
        </p:nvSpPr>
        <p:spPr>
          <a:xfrm>
            <a:off x="260648" y="323528"/>
            <a:ext cx="6336704" cy="8496944"/>
          </a:xfrm>
          <a:prstGeom prst="roundRect"/>
          <a:solidFill>
            <a:schemeClr val="bg1">
              <a:alpha val="79000"/>
            </a:schemeClr>
          </a:solidFill>
          <a:ln w="57150">
            <a:solidFill>
              <a:srgbClr val="00F4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ru-RU"/>
          </a:p>
        </p:txBody>
      </p:sp>
      <p:pic>
        <p:nvPicPr>
          <p:cNvPr id="2097161" name="Picture 20" descr="Картинки по запросу &quot;дети логотип пнг&quot;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18891" cy="611560"/>
          </a:xfrm>
          <a:prstGeom prst="rect"/>
          <a:noFill/>
        </p:spPr>
      </p:pic>
      <p:pic>
        <p:nvPicPr>
          <p:cNvPr id="2097162" name="Picture 2" descr="Наклейка ок PNG - AVATAN PLUS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3" cstate="print"/>
          <a:srcRect/>
          <a:stretch>
            <a:fillRect/>
          </a:stretch>
        </p:blipFill>
        <p:spPr bwMode="auto">
          <a:xfrm>
            <a:off x="260648" y="8460432"/>
            <a:ext cx="432048" cy="432048"/>
          </a:xfrm>
          <a:prstGeom prst="rect"/>
          <a:noFill/>
        </p:spPr>
      </p:pic>
      <p:sp>
        <p:nvSpPr>
          <p:cNvPr id="1048604" name="AutoShape 7" descr="https://downloader.disk.yandex.ru/preview/368ad2933a729bc6271a971a8eae09a69cdf966bc2986fc7c7ed22794b0647a9/5f539f60/KGPMQx3jg-gTIHuGe-CP11ud7kAlW3zPZwoXoaT0RKqE4Wyko0WOPk9q15bh9pPQq_J6bpmRyOJonT3VoXnDag%3D%3D?uid=0&amp;filename=39.png&amp;disposition=inline&amp;hash=&amp;limit=0&amp;content_type=image%2Fpng&amp;owner_uid=0&amp;tknv=v2&amp;size=1326x627"/>
          <p:cNvSpPr>
            <a:spLocks noChangeAspect="1" noChangeArrowheads="1"/>
          </p:cNvSpPr>
          <p:nvPr/>
        </p:nvSpPr>
        <p:spPr bwMode="auto">
          <a:xfrm>
            <a:off x="155575" y="-136525"/>
            <a:ext cx="298450" cy="298450"/>
          </a:xfrm>
          <a:prstGeom prst="rect"/>
          <a:noFill/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ru-RU"/>
          </a:p>
        </p:txBody>
      </p:sp>
      <p:sp>
        <p:nvSpPr>
          <p:cNvPr id="1048605" name="AutoShape 12" descr="https://downloader.disk.yandex.ru/preview/f0a6abfc14866ef4063be2914459a93e479855484acb2f1107820a7a8fb799e7/5f8c6d92/2UxvIXFdTkGhKFVwrPX-i0Ax2fZSvSzKUOxAInXJD0t_QwrvS34G3WITK72GXSisq_J6bpmRyOJonT3VoXnDag%3D%3D?uid=0&amp;filename=2_955179.png&amp;disposition=inline&amp;hash=&amp;limit=0&amp;content_type=image%2Fpng&amp;owner_uid=0&amp;tknv=v2&amp;size=1326x62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/>
          <a:noFill/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ru-RU"/>
          </a:p>
        </p:txBody>
      </p:sp>
      <p:sp>
        <p:nvSpPr>
          <p:cNvPr id="1048606" name="Прямоугольник 9"/>
          <p:cNvSpPr/>
          <p:nvPr/>
        </p:nvSpPr>
        <p:spPr>
          <a:xfrm>
            <a:off x="260648" y="395536"/>
            <a:ext cx="6336704" cy="12787632"/>
          </a:xfrm>
          <a:prstGeom prst="rect"/>
        </p:spPr>
        <p:txBody>
          <a:bodyPr wrap="square">
            <a:spAutoFit/>
          </a:bodyPr>
          <a:p>
            <a:r>
              <a:rPr dirty="0" sz="1600" lang="uk-UA" smtClean="0"/>
              <a:t>            Слово «дякую» має набагато складнішу історію. </a:t>
            </a:r>
          </a:p>
          <a:p>
            <a:r>
              <a:rPr dirty="0" sz="1600" lang="uk-UA" smtClean="0"/>
              <a:t>     Твердження деяких мовознавців про його походження від нім. «</a:t>
            </a:r>
            <a:r>
              <a:rPr dirty="0" sz="1600" lang="uk-UA" err="1" smtClean="0"/>
              <a:t>danke</a:t>
            </a:r>
            <a:r>
              <a:rPr dirty="0" sz="1600" lang="uk-UA" smtClean="0"/>
              <a:t>» через посередництво польської мови виглядають дещо поверховими та непереконливими. Перш за все, ареал розповсюдження слів із цим коренем надзвичайно широкий – він охоплює майже всі германські мови (нім. </a:t>
            </a:r>
            <a:r>
              <a:rPr dirty="0" sz="1600" lang="uk-UA" err="1" smtClean="0"/>
              <a:t>“danke”</a:t>
            </a:r>
            <a:r>
              <a:rPr dirty="0" sz="1600" lang="uk-UA" smtClean="0"/>
              <a:t>, </a:t>
            </a:r>
            <a:r>
              <a:rPr dirty="0" sz="1600" lang="uk-UA" err="1" smtClean="0"/>
              <a:t>голл</a:t>
            </a:r>
            <a:r>
              <a:rPr dirty="0" sz="1600" lang="uk-UA" smtClean="0"/>
              <a:t>. </a:t>
            </a:r>
            <a:r>
              <a:rPr dirty="0" sz="1600" lang="uk-UA" err="1" smtClean="0"/>
              <a:t>“dank”</a:t>
            </a:r>
            <a:r>
              <a:rPr dirty="0" sz="1600" lang="uk-UA" smtClean="0"/>
              <a:t>, англ. </a:t>
            </a:r>
            <a:r>
              <a:rPr dirty="0" sz="1600" lang="uk-UA" err="1" smtClean="0"/>
              <a:t>“thank”</a:t>
            </a:r>
            <a:r>
              <a:rPr dirty="0" sz="1600" lang="uk-UA" smtClean="0"/>
              <a:t>, </a:t>
            </a:r>
            <a:r>
              <a:rPr dirty="0" sz="1600" lang="uk-UA" err="1" smtClean="0"/>
              <a:t>сканд</a:t>
            </a:r>
            <a:r>
              <a:rPr dirty="0" sz="1600" lang="uk-UA" smtClean="0"/>
              <a:t>. </a:t>
            </a:r>
            <a:r>
              <a:rPr dirty="0" sz="1600" lang="uk-UA" err="1" smtClean="0"/>
              <a:t>“tak”</a:t>
            </a:r>
            <a:r>
              <a:rPr dirty="0" sz="1600" lang="uk-UA" smtClean="0"/>
              <a:t>, </a:t>
            </a:r>
            <a:r>
              <a:rPr dirty="0" sz="1600" lang="uk-UA" err="1" smtClean="0"/>
              <a:t>“takk”</a:t>
            </a:r>
            <a:r>
              <a:rPr dirty="0" sz="1600" lang="uk-UA" smtClean="0"/>
              <a:t>), всю групу західнослов’янських мов (</a:t>
            </a:r>
            <a:r>
              <a:rPr dirty="0" sz="1600" lang="uk-UA" err="1" smtClean="0"/>
              <a:t>чес</a:t>
            </a:r>
            <a:r>
              <a:rPr dirty="0" sz="1600" lang="uk-UA" smtClean="0"/>
              <a:t>. </a:t>
            </a:r>
            <a:r>
              <a:rPr dirty="0" sz="1600" lang="uk-UA" err="1" smtClean="0"/>
              <a:t>“děkuji”</a:t>
            </a:r>
            <a:r>
              <a:rPr dirty="0" sz="1600" lang="uk-UA" smtClean="0"/>
              <a:t>, пол. </a:t>
            </a:r>
            <a:r>
              <a:rPr dirty="0" sz="1600" lang="uk-UA" err="1" smtClean="0"/>
              <a:t>“dziękuję”</a:t>
            </a:r>
            <a:r>
              <a:rPr dirty="0" sz="1600" lang="uk-UA" smtClean="0"/>
              <a:t>, </a:t>
            </a:r>
            <a:r>
              <a:rPr dirty="0" sz="1600" lang="uk-UA" err="1" smtClean="0"/>
              <a:t>словаць</a:t>
            </a:r>
            <a:r>
              <a:rPr dirty="0" sz="1600" lang="uk-UA" smtClean="0"/>
              <a:t>. </a:t>
            </a:r>
            <a:r>
              <a:rPr dirty="0" sz="1600" lang="uk-UA" err="1" smtClean="0"/>
              <a:t>“ďakujem”</a:t>
            </a:r>
            <a:r>
              <a:rPr dirty="0" sz="1600" lang="uk-UA" smtClean="0"/>
              <a:t>), а також вживається у білоруській та українській мовах. Навіть при побіжному аналізі помітно, що, ймовірно, ці слова походять з одного спільного кореня, з однієї давнішої мови, але пройшли різний шлях розвитку.</a:t>
            </a:r>
          </a:p>
          <a:p>
            <a:r>
              <a:rPr b="1" dirty="0" sz="1600" lang="uk-UA" smtClean="0"/>
              <a:t>Цікаві факти про слово «дякую»:</a:t>
            </a:r>
          </a:p>
          <a:p>
            <a:r>
              <a:rPr dirty="0" sz="1600" lang="uk-UA" smtClean="0"/>
              <a:t>– уперше вислів «дякую» зафіксовано у словнику-розмовнику, виданому в Парижі в 1586 році.</a:t>
            </a:r>
          </a:p>
          <a:p>
            <a:r>
              <a:rPr dirty="0" sz="1600" lang="uk-UA" smtClean="0"/>
              <a:t>– за своєю етимологією слово «дякую» несе в собі знак народження, символ удачі, зв’язок землі і неба, а також чоловічої і жіночої сутності;</a:t>
            </a:r>
          </a:p>
          <a:p>
            <a:r>
              <a:rPr dirty="0" sz="1600" lang="uk-UA" smtClean="0"/>
              <a:t>– щороку, поряд з Всесвітнім днем «дякую», ми святкуємо Всесвітній день подяки, який відзначається 21 вересня;</a:t>
            </a:r>
          </a:p>
          <a:p>
            <a:r>
              <a:rPr dirty="0" sz="1600" lang="uk-UA" smtClean="0"/>
              <a:t>– говорячи «дякую», потрібно дивитися людині в очі;</a:t>
            </a:r>
          </a:p>
          <a:p>
            <a:r>
              <a:rPr dirty="0" sz="1600" lang="uk-UA" smtClean="0"/>
              <a:t>– старовіри не використовують слово «спасибі», тому що вважають, що слово виникло від словосполучення «спаси Бай». Бай – це ім’я одного з язичницьких богів;</a:t>
            </a:r>
          </a:p>
          <a:p>
            <a:r>
              <a:rPr dirty="0" sz="1600" lang="uk-UA" smtClean="0"/>
              <a:t>– з великих міст світу самим ввічливим вважається Нью-Йорк – «дякую» тут найчастіше вимовляють. Найменш ввічливим вважається Мумбаї в Індії;</a:t>
            </a:r>
          </a:p>
          <a:p>
            <a:r>
              <a:rPr dirty="0" sz="1600" lang="uk-UA" smtClean="0"/>
              <a:t>– слово «дякую» – одне з найуживаніших слів і міжнародній  </a:t>
            </a:r>
          </a:p>
          <a:p>
            <a:r>
              <a:rPr dirty="0" sz="1600" lang="uk-UA" smtClean="0"/>
              <a:t>лексиці.</a:t>
            </a:r>
          </a:p>
          <a:p>
            <a:r>
              <a:rPr dirty="0" sz="1600" lang="uk-UA" smtClean="0"/>
              <a:t>Тож, 11 січня – це саме той час, коли варто подякувати всім, хто робить для нас добро.</a:t>
            </a:r>
          </a:p>
          <a:p>
            <a:r>
              <a:rPr dirty="0" sz="1600" lang="uk-UA" smtClean="0"/>
              <a:t>Не соромтеся подякувати мамі за приготований сніданок, випадкового перехожого – за те, що притримав перед вами двері,  </a:t>
            </a:r>
          </a:p>
          <a:p>
            <a:r>
              <a:rPr dirty="0" sz="1600" lang="uk-UA"/>
              <a:t> </a:t>
            </a:r>
            <a:r>
              <a:rPr dirty="0" sz="1600" lang="uk-UA" smtClean="0"/>
              <a:t> </a:t>
            </a:r>
            <a:r>
              <a:rPr dirty="0" sz="1600" lang="uk-UA" smtClean="0"/>
              <a:t>колегу – за надану послугу. Як і в будь-якій справі, тут важлива  </a:t>
            </a:r>
          </a:p>
          <a:p>
            <a:r>
              <a:rPr dirty="0" sz="1600" lang="uk-UA"/>
              <a:t> </a:t>
            </a:r>
            <a:r>
              <a:rPr dirty="0" sz="1600" lang="uk-UA" smtClean="0"/>
              <a:t>      </a:t>
            </a:r>
            <a:r>
              <a:rPr dirty="0" sz="1600" lang="uk-UA" smtClean="0"/>
              <a:t>практика. Чим частіше ви будете дякувати, тим більш вільно і </a:t>
            </a:r>
          </a:p>
          <a:p>
            <a:r>
              <a:rPr dirty="0" sz="1600" lang="uk-UA"/>
              <a:t> </a:t>
            </a:r>
            <a:r>
              <a:rPr dirty="0" sz="1600" lang="uk-UA" smtClean="0"/>
              <a:t>            </a:t>
            </a:r>
            <a:r>
              <a:rPr dirty="0" sz="1600" lang="uk-UA" smtClean="0"/>
              <a:t>щиро буде звучати ваше «дякую».</a:t>
            </a:r>
          </a:p>
          <a:p>
            <a:endParaRPr dirty="0" sz="1600" lang="uk-UA" smtClean="0"/>
          </a:p>
          <a:p>
            <a:endParaRPr dirty="0" sz="1600" lang="uk-UA"/>
          </a:p>
        </p:txBody>
      </p:sp>
      <p:sp>
        <p:nvSpPr>
          <p:cNvPr id="1048607" name="TextBox 10"/>
          <p:cNvSpPr txBox="1"/>
          <p:nvPr/>
        </p:nvSpPr>
        <p:spPr>
          <a:xfrm>
            <a:off x="6453336" y="8748464"/>
            <a:ext cx="404664" cy="367410"/>
          </a:xfrm>
          <a:prstGeom prst="rect"/>
          <a:noFill/>
        </p:spPr>
        <p:txBody>
          <a:bodyPr rtlCol="0" wrap="square">
            <a:spAutoFit/>
          </a:bodyPr>
          <a:p>
            <a:pPr algn="ctr"/>
            <a:r>
              <a:rPr dirty="0" sz="1400" lang="ru-RU" smtClean="0"/>
              <a:t>2</a:t>
            </a:r>
            <a:endParaRPr dirty="0" sz="1400"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3" name="Picture 6" descr="C:\Users\Лена\Desktop\6.jp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 cstate="print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/>
          <a:noFill/>
        </p:spPr>
      </p:pic>
      <p:sp>
        <p:nvSpPr>
          <p:cNvPr id="1048608" name="Скругленный прямоугольник 4"/>
          <p:cNvSpPr/>
          <p:nvPr/>
        </p:nvSpPr>
        <p:spPr>
          <a:xfrm>
            <a:off x="260648" y="323528"/>
            <a:ext cx="6336704" cy="8496944"/>
          </a:xfrm>
          <a:prstGeom prst="roundRect"/>
          <a:solidFill>
            <a:schemeClr val="bg1">
              <a:alpha val="79000"/>
            </a:schemeClr>
          </a:solidFill>
          <a:ln w="57150">
            <a:solidFill>
              <a:srgbClr val="00F4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ru-RU"/>
          </a:p>
        </p:txBody>
      </p:sp>
      <p:pic>
        <p:nvPicPr>
          <p:cNvPr id="2097164" name="Picture 20" descr="Картинки по запросу &quot;дети логотип пнг&quot;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18891" cy="611560"/>
          </a:xfrm>
          <a:prstGeom prst="rect"/>
          <a:noFill/>
        </p:spPr>
      </p:pic>
      <p:pic>
        <p:nvPicPr>
          <p:cNvPr id="2097165" name="Picture 2" descr="Наклейка ок PNG - AVATAN PLUS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3" cstate="print"/>
          <a:srcRect/>
          <a:stretch>
            <a:fillRect/>
          </a:stretch>
        </p:blipFill>
        <p:spPr bwMode="auto">
          <a:xfrm>
            <a:off x="260648" y="8460432"/>
            <a:ext cx="432048" cy="432048"/>
          </a:xfrm>
          <a:prstGeom prst="rect"/>
          <a:noFill/>
        </p:spPr>
      </p:pic>
      <p:sp>
        <p:nvSpPr>
          <p:cNvPr id="1048609" name="AutoShape 7" descr="https://downloader.disk.yandex.ru/preview/368ad2933a729bc6271a971a8eae09a69cdf966bc2986fc7c7ed22794b0647a9/5f539f60/KGPMQx3jg-gTIHuGe-CP11ud7kAlW3zPZwoXoaT0RKqE4Wyko0WOPk9q15bh9pPQq_J6bpmRyOJonT3VoXnDag%3D%3D?uid=0&amp;filename=39.png&amp;disposition=inline&amp;hash=&amp;limit=0&amp;content_type=image%2Fpng&amp;owner_uid=0&amp;tknv=v2&amp;size=1326x627"/>
          <p:cNvSpPr>
            <a:spLocks noChangeAspect="1" noChangeArrowheads="1"/>
          </p:cNvSpPr>
          <p:nvPr/>
        </p:nvSpPr>
        <p:spPr bwMode="auto">
          <a:xfrm>
            <a:off x="155575" y="-136525"/>
            <a:ext cx="298450" cy="298450"/>
          </a:xfrm>
          <a:prstGeom prst="rect"/>
          <a:noFill/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ru-RU"/>
          </a:p>
        </p:txBody>
      </p:sp>
      <p:sp>
        <p:nvSpPr>
          <p:cNvPr id="1048610" name="AutoShape 12" descr="https://downloader.disk.yandex.ru/preview/f0a6abfc14866ef4063be2914459a93e479855484acb2f1107820a7a8fb799e7/5f8c6d92/2UxvIXFdTkGhKFVwrPX-i0Ax2fZSvSzKUOxAInXJD0t_QwrvS34G3WITK72GXSisq_J6bpmRyOJonT3VoXnDag%3D%3D?uid=0&amp;filename=2_955179.png&amp;disposition=inline&amp;hash=&amp;limit=0&amp;content_type=image%2Fpng&amp;owner_uid=0&amp;tknv=v2&amp;size=1326x62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/>
          <a:noFill/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ru-RU"/>
          </a:p>
        </p:txBody>
      </p:sp>
      <p:sp>
        <p:nvSpPr>
          <p:cNvPr id="1048611" name="Прямоугольник 11"/>
          <p:cNvSpPr/>
          <p:nvPr/>
        </p:nvSpPr>
        <p:spPr>
          <a:xfrm>
            <a:off x="305272" y="5796136"/>
            <a:ext cx="6552728" cy="755650"/>
          </a:xfrm>
          <a:prstGeom prst="rect"/>
        </p:spPr>
        <p:txBody>
          <a:bodyPr wrap="square">
            <a:spAutoFit/>
          </a:bodyPr>
          <a:p>
            <a:pPr algn="ctr"/>
            <a:r>
              <a:rPr b="1" dirty="0" sz="1600" lang="uk-UA" smtClean="0"/>
              <a:t>Тож дякуйте і посміхайтесь. </a:t>
            </a:r>
          </a:p>
          <a:p>
            <a:pPr algn="ctr"/>
            <a:r>
              <a:rPr b="1" dirty="0" sz="1600" lang="uk-UA" smtClean="0"/>
              <a:t>І уявіть, настільки досконалішим стане світ завдяки вам.</a:t>
            </a:r>
            <a:endParaRPr b="1" dirty="0" sz="1600" lang="uk-UA"/>
          </a:p>
        </p:txBody>
      </p:sp>
      <p:sp>
        <p:nvSpPr>
          <p:cNvPr id="1048612" name="Прямоугольник 12"/>
          <p:cNvSpPr/>
          <p:nvPr/>
        </p:nvSpPr>
        <p:spPr>
          <a:xfrm>
            <a:off x="1700808" y="395536"/>
            <a:ext cx="3429000" cy="7295007"/>
          </a:xfrm>
          <a:prstGeom prst="rect"/>
        </p:spPr>
        <p:txBody>
          <a:bodyPr>
            <a:spAutoFit/>
          </a:bodyPr>
          <a:p>
            <a:pPr algn="ctr"/>
            <a:r>
              <a:rPr dirty="0" sz="1600" lang="uk-UA" smtClean="0"/>
              <a:t>ДЯКУЮ </a:t>
            </a:r>
          </a:p>
          <a:p>
            <a:pPr algn="r"/>
            <a:r>
              <a:rPr dirty="0" sz="1200" lang="uk-UA" smtClean="0"/>
              <a:t>Леся </a:t>
            </a:r>
            <a:r>
              <a:rPr dirty="0" sz="1200" lang="uk-UA" err="1" smtClean="0"/>
              <a:t>Утриско</a:t>
            </a:r>
            <a:r>
              <a:rPr dirty="0" sz="1200" lang="uk-UA" smtClean="0"/>
              <a:t> </a:t>
            </a:r>
          </a:p>
          <a:p>
            <a:r>
              <a:rPr dirty="0" sz="1600" lang="uk-UA" smtClean="0"/>
              <a:t>Дякую, мамо, за те, що зродила, Батьку уклін, що зростити зумів, Дякую, Боже, що дав мені крила, Янголу </a:t>
            </a:r>
            <a:r>
              <a:rPr dirty="0" sz="1600" lang="uk-UA" err="1" smtClean="0"/>
              <a:t>мому</a:t>
            </a:r>
            <a:r>
              <a:rPr dirty="0" sz="1600" lang="uk-UA" smtClean="0"/>
              <a:t>, що зі мною летів. Дякую ранку - моє воскресіння, Дякую ночі - в ній тиха жура, </a:t>
            </a:r>
          </a:p>
          <a:p>
            <a:r>
              <a:rPr dirty="0" sz="1600" lang="uk-UA" smtClean="0"/>
              <a:t>Дякую, Боже, за твоє терпіння, Дякую </a:t>
            </a:r>
            <a:r>
              <a:rPr dirty="0" sz="1600" lang="uk-UA" err="1" smtClean="0"/>
              <a:t>світе</a:t>
            </a:r>
            <a:r>
              <a:rPr dirty="0" sz="1600" lang="uk-UA" smtClean="0"/>
              <a:t> - у тобі жива. </a:t>
            </a:r>
          </a:p>
          <a:p>
            <a:r>
              <a:rPr dirty="0" sz="1600" lang="uk-UA" smtClean="0"/>
              <a:t>Дякую недругу - то не страждання, Друзям вклонюся - родина свята, Дякую щиро за світле кохання, Дякую, Боже, за мої літа. </a:t>
            </a:r>
          </a:p>
          <a:p>
            <a:r>
              <a:rPr dirty="0" sz="1600" lang="uk-UA" smtClean="0"/>
              <a:t>За хліб на столі - жертовне причастя, За радість та біль, за мить каяття, Прожите життя - відміряне щастя, Дякую теж за усі почуття. </a:t>
            </a:r>
          </a:p>
          <a:p>
            <a:r>
              <a:rPr dirty="0" sz="1600" lang="uk-UA" smtClean="0"/>
              <a:t>Дякую мріям, у них розквітаю, Спогадом щирим лечу в небеса, Дякую, Боже, за життя, що кохаю, Дякую </a:t>
            </a:r>
            <a:r>
              <a:rPr dirty="0" sz="1600" lang="uk-UA" err="1" smtClean="0"/>
              <a:t>світе</a:t>
            </a:r>
            <a:r>
              <a:rPr dirty="0" sz="1600" lang="uk-UA" smtClean="0"/>
              <a:t>, за твої чудеса...</a:t>
            </a:r>
            <a:endParaRPr dirty="0" sz="1600" lang="uk-UA"/>
          </a:p>
        </p:txBody>
      </p:sp>
      <p:pic>
        <p:nvPicPr>
          <p:cNvPr id="2097166" name="Picture 6" descr="C:\Users\Лена\Desktop\Увага!\a4c6438a.pn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4" cstate="print"/>
          <a:srcRect/>
          <a:stretch>
            <a:fillRect/>
          </a:stretch>
        </p:blipFill>
        <p:spPr bwMode="auto">
          <a:xfrm>
            <a:off x="332656" y="6300192"/>
            <a:ext cx="5040560" cy="5040560"/>
          </a:xfrm>
          <a:prstGeom prst="rect"/>
          <a:noFill/>
        </p:spPr>
      </p:pic>
      <p:sp>
        <p:nvSpPr>
          <p:cNvPr id="1048613" name="TextBox 17"/>
          <p:cNvSpPr txBox="1"/>
          <p:nvPr/>
        </p:nvSpPr>
        <p:spPr>
          <a:xfrm>
            <a:off x="6453336" y="8748464"/>
            <a:ext cx="404664" cy="367410"/>
          </a:xfrm>
          <a:prstGeom prst="rect"/>
          <a:noFill/>
        </p:spPr>
        <p:txBody>
          <a:bodyPr rtlCol="0" wrap="square">
            <a:spAutoFit/>
          </a:bodyPr>
          <a:p>
            <a:pPr algn="ctr"/>
            <a:r>
              <a:rPr dirty="0" sz="1400" lang="ru-RU" smtClean="0"/>
              <a:t>3</a:t>
            </a:r>
            <a:endParaRPr dirty="0" sz="1400"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Company>Grizli777</Company>
  <LinksUpToDate>0</LinksUpToDate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Слайд 1</dc:title>
  <dc:creator>Пользователь Windows</dc:creator>
  <cp:lastModifiedBy>Пользователь Windows</cp:lastModifiedBy>
  <dcterms:created xsi:type="dcterms:W3CDTF">2021-01-02T10:01:26Z</dcterms:created>
  <dcterms:modified xsi:type="dcterms:W3CDTF">2021-01-11T06:51:51Z</dcterms:modified>
</cp:coreProperties>
</file>