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3960440" cy="83685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Образи дітей у світовій літературі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5661248"/>
            <a:ext cx="2489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itchFamily="66" charset="0"/>
              </a:rPr>
              <a:t>Підготувала </a:t>
            </a:r>
          </a:p>
          <a:p>
            <a:r>
              <a:rPr lang="uk-UA" dirty="0" smtClean="0">
                <a:latin typeface="Comic Sans MS" pitchFamily="66" charset="0"/>
              </a:rPr>
              <a:t>Учениця 10 класу</a:t>
            </a:r>
          </a:p>
          <a:p>
            <a:r>
              <a:rPr lang="uk-UA" dirty="0" smtClean="0">
                <a:latin typeface="Comic Sans MS" pitchFamily="66" charset="0"/>
              </a:rPr>
              <a:t>Корнійчук  Анастасія</a:t>
            </a:r>
          </a:p>
        </p:txBody>
      </p:sp>
    </p:spTree>
    <p:extLst>
      <p:ext uri="{BB962C8B-B14F-4D97-AF65-F5344CB8AC3E}">
        <p14:creationId xmlns:p14="http://schemas.microsoft.com/office/powerpoint/2010/main" val="35314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652120" y="2020824"/>
            <a:ext cx="3034680" cy="407517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itchFamily="66" charset="0"/>
              </a:rPr>
              <a:t>« </a:t>
            </a:r>
            <a:r>
              <a:rPr lang="ru-RU" sz="2800" dirty="0" smtClean="0">
                <a:latin typeface="Comic Sans MS" pitchFamily="66" charset="0"/>
              </a:rPr>
              <a:t>Треба </a:t>
            </a:r>
            <a:r>
              <a:rPr lang="ru-RU" sz="2800" dirty="0">
                <a:latin typeface="Comic Sans MS" pitchFamily="66" charset="0"/>
              </a:rPr>
              <a:t>в будь-</a:t>
            </a:r>
            <a:r>
              <a:rPr lang="ru-RU" sz="2800" dirty="0" err="1">
                <a:latin typeface="Comic Sans MS" pitchFamily="66" charset="0"/>
              </a:rPr>
              <a:t>якій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ситуації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знайти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таке</a:t>
            </a:r>
            <a:r>
              <a:rPr lang="ru-RU" sz="2800" dirty="0">
                <a:latin typeface="Comic Sans MS" pitchFamily="66" charset="0"/>
              </a:rPr>
              <a:t>, з </a:t>
            </a:r>
            <a:r>
              <a:rPr lang="ru-RU" sz="2800" dirty="0" err="1">
                <a:latin typeface="Comic Sans MS" pitchFamily="66" charset="0"/>
              </a:rPr>
              <a:t>чого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можна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було</a:t>
            </a:r>
            <a:r>
              <a:rPr lang="ru-RU" sz="2800" dirty="0">
                <a:latin typeface="Comic Sans MS" pitchFamily="66" charset="0"/>
              </a:rPr>
              <a:t> б </a:t>
            </a:r>
            <a:r>
              <a:rPr lang="ru-RU" sz="2800" dirty="0" err="1">
                <a:latin typeface="Comic Sans MS" pitchFamily="66" charset="0"/>
              </a:rPr>
              <a:t>порадіти</a:t>
            </a:r>
            <a:r>
              <a:rPr lang="ru-RU" sz="2800" dirty="0" smtClean="0">
                <a:latin typeface="Comic Sans MS" pitchFamily="66" charset="0"/>
              </a:rPr>
              <a:t>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3178696" cy="989072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е. портер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полліанна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45005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148064" y="2020824"/>
            <a:ext cx="3538736" cy="4075176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 -  </a:t>
            </a:r>
            <a:r>
              <a:rPr lang="ru-RU" dirty="0" err="1">
                <a:latin typeface="Comic Sans MS" pitchFamily="66" charset="0"/>
              </a:rPr>
              <a:t>Крім</a:t>
            </a:r>
            <a:r>
              <a:rPr lang="ru-RU" dirty="0">
                <a:latin typeface="Comic Sans MS" pitchFamily="66" charset="0"/>
              </a:rPr>
              <a:t> того, Конрад знав, як треба </a:t>
            </a:r>
            <a:r>
              <a:rPr lang="ru-RU" dirty="0" err="1">
                <a:latin typeface="Comic Sans MS" pitchFamily="66" charset="0"/>
              </a:rPr>
              <a:t>писати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кожне</a:t>
            </a:r>
            <a:r>
              <a:rPr lang="ru-RU" dirty="0">
                <a:latin typeface="Comic Sans MS" pitchFamily="66" charset="0"/>
              </a:rPr>
              <a:t> слово. І писав </a:t>
            </a:r>
            <a:r>
              <a:rPr lang="ru-RU" dirty="0" err="1">
                <a:latin typeface="Comic Sans MS" pitchFamily="66" charset="0"/>
              </a:rPr>
              <a:t>дуже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гарно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вмів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читаючи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вголос</a:t>
            </a:r>
            <a:r>
              <a:rPr lang="ru-RU" dirty="0">
                <a:latin typeface="Comic Sans MS" pitchFamily="66" charset="0"/>
              </a:rPr>
              <a:t>, правильно </a:t>
            </a:r>
            <a:r>
              <a:rPr lang="ru-RU" dirty="0" err="1">
                <a:latin typeface="Comic Sans MS" pitchFamily="66" charset="0"/>
              </a:rPr>
              <a:t>ставити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наголос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реченні</a:t>
            </a:r>
            <a:r>
              <a:rPr lang="ru-RU" dirty="0">
                <a:latin typeface="Comic Sans MS" pitchFamily="66" charset="0"/>
              </a:rPr>
              <a:t>, не </a:t>
            </a:r>
            <a:r>
              <a:rPr lang="ru-RU" dirty="0" err="1">
                <a:latin typeface="Comic Sans MS" pitchFamily="66" charset="0"/>
              </a:rPr>
              <a:t>крутився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місці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ніколи</a:t>
            </a:r>
            <a:r>
              <a:rPr lang="ru-RU" dirty="0">
                <a:latin typeface="Comic Sans MS" pitchFamily="66" charset="0"/>
              </a:rPr>
              <a:t> не балакав і не </a:t>
            </a:r>
            <a:r>
              <a:rPr lang="ru-RU" dirty="0" err="1">
                <a:latin typeface="Comic Sans MS" pitchFamily="66" charset="0"/>
              </a:rPr>
              <a:t>їв</a:t>
            </a:r>
            <a:r>
              <a:rPr lang="ru-RU" dirty="0">
                <a:latin typeface="Comic Sans MS" pitchFamily="66" charset="0"/>
              </a:rPr>
              <a:t> на уроках, не </a:t>
            </a:r>
            <a:r>
              <a:rPr lang="ru-RU" dirty="0" err="1">
                <a:latin typeface="Comic Sans MS" pitchFamily="66" charset="0"/>
              </a:rPr>
              <a:t>жував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гумки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дивився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тільки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пані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Штайнц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уважно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слухав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4577680" cy="98370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Крістіне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Нестлінґер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«Конрад,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Дитина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бляшанки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5141"/>
            <a:ext cx="4140582" cy="236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96136" y="1628800"/>
            <a:ext cx="2890664" cy="511256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>
                <a:latin typeface="Comic Sans MS" pitchFamily="66" charset="0"/>
              </a:rPr>
              <a:t>« </a:t>
            </a:r>
            <a:r>
              <a:rPr lang="ru-RU" dirty="0" err="1">
                <a:latin typeface="Comic Sans MS" pitchFamily="66" charset="0"/>
              </a:rPr>
              <a:t>Сильніше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ніж</a:t>
            </a:r>
            <a:r>
              <a:rPr lang="ru-RU" dirty="0">
                <a:latin typeface="Comic Sans MS" pitchFamily="66" charset="0"/>
              </a:rPr>
              <a:t> вона є, я не </a:t>
            </a:r>
            <a:r>
              <a:rPr lang="ru-RU" dirty="0" err="1">
                <a:latin typeface="Comic Sans MS" pitchFamily="66" charset="0"/>
              </a:rPr>
              <a:t>можу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зробити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Хіба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бачиш</a:t>
            </a:r>
            <a:r>
              <a:rPr lang="ru-RU" dirty="0">
                <a:latin typeface="Comic Sans MS" pitchFamily="66" charset="0"/>
              </a:rPr>
              <a:t>, як велика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сила? </a:t>
            </a:r>
            <a:r>
              <a:rPr lang="ru-RU" dirty="0" err="1">
                <a:latin typeface="Comic Sans MS" pitchFamily="66" charset="0"/>
              </a:rPr>
              <a:t>Чи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бачиш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служать</a:t>
            </a:r>
            <a:r>
              <a:rPr lang="ru-RU" dirty="0">
                <a:latin typeface="Comic Sans MS" pitchFamily="66" charset="0"/>
              </a:rPr>
              <a:t> і люди і </a:t>
            </a:r>
            <a:r>
              <a:rPr lang="ru-RU" dirty="0" err="1">
                <a:latin typeface="Comic Sans MS" pitchFamily="66" charset="0"/>
              </a:rPr>
              <a:t>звірі</a:t>
            </a:r>
            <a:r>
              <a:rPr lang="ru-RU" dirty="0">
                <a:latin typeface="Comic Sans MS" pitchFamily="66" charset="0"/>
              </a:rPr>
              <a:t>? </a:t>
            </a:r>
            <a:r>
              <a:rPr lang="ru-RU" dirty="0" err="1">
                <a:latin typeface="Comic Sans MS" pitchFamily="66" charset="0"/>
              </a:rPr>
              <a:t>Адже</a:t>
            </a:r>
            <a:r>
              <a:rPr lang="ru-RU" dirty="0">
                <a:latin typeface="Comic Sans MS" pitchFamily="66" charset="0"/>
              </a:rPr>
              <a:t> вона боса </a:t>
            </a:r>
            <a:r>
              <a:rPr lang="ru-RU" dirty="0" err="1">
                <a:latin typeface="Comic Sans MS" pitchFamily="66" charset="0"/>
              </a:rPr>
              <a:t>обійшла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півсвіту</a:t>
            </a:r>
            <a:r>
              <a:rPr lang="ru-RU" dirty="0">
                <a:latin typeface="Comic Sans MS" pitchFamily="66" charset="0"/>
              </a:rPr>
              <a:t>! Не у нас </a:t>
            </a:r>
            <a:r>
              <a:rPr lang="ru-RU" dirty="0" err="1">
                <a:latin typeface="Comic Sans MS" pitchFamily="66" charset="0"/>
              </a:rPr>
              <a:t>позичати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їй</a:t>
            </a:r>
            <a:r>
              <a:rPr lang="ru-RU" dirty="0">
                <a:latin typeface="Comic Sans MS" pitchFamily="66" charset="0"/>
              </a:rPr>
              <a:t> силу,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сила в </a:t>
            </a:r>
            <a:r>
              <a:rPr lang="ru-RU" dirty="0" err="1">
                <a:latin typeface="Comic Sans MS" pitchFamily="66" charset="0"/>
              </a:rPr>
              <a:t>її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серці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>
                <a:latin typeface="Comic Sans MS" pitchFamily="66" charset="0"/>
              </a:rPr>
              <a:t>в тому,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вона невинна </a:t>
            </a:r>
            <a:r>
              <a:rPr lang="ru-RU" dirty="0" smtClean="0">
                <a:latin typeface="Comic Sans MS" pitchFamily="66" charset="0"/>
              </a:rPr>
              <a:t>мила </a:t>
            </a:r>
            <a:r>
              <a:rPr lang="ru-RU" dirty="0" err="1">
                <a:latin typeface="Comic Sans MS" pitchFamily="66" charset="0"/>
              </a:rPr>
              <a:t>дитина</a:t>
            </a:r>
            <a:r>
              <a:rPr lang="ru-RU" dirty="0" smtClean="0">
                <a:latin typeface="Comic Sans MS" pitchFamily="66" charset="0"/>
              </a:rPr>
              <a:t>.»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4114800" cy="70104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Г. к.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андерсен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«снігова королева»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7502"/>
            <a:ext cx="5547836" cy="34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96136" y="2020824"/>
            <a:ext cx="2890664" cy="407517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У житті не раз настають вирішальні хвилини, і залишаються вирішальні дюйми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9674" y="936171"/>
            <a:ext cx="4114800" cy="70104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Дж.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Олдрідж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«останній дюйм»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220072" y="2020824"/>
            <a:ext cx="3466728" cy="407517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«Закони можуть врятувати, але можуть і погубити, тому над ними повинна стояти Справедливість для всіх і кожного»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08720"/>
            <a:ext cx="4114800" cy="70104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Галина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пагутяк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«королівство»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17693"/>
            <a:ext cx="3096344" cy="42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99992" y="1340768"/>
            <a:ext cx="418680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omic Sans MS" pitchFamily="66" charset="0"/>
              </a:rPr>
              <a:t>1. Для маленьких </a:t>
            </a:r>
            <a:r>
              <a:rPr lang="ru-RU" dirty="0" err="1">
                <a:latin typeface="Comic Sans MS" pitchFamily="66" charset="0"/>
              </a:rPr>
              <a:t>дітей</a:t>
            </a:r>
            <a:r>
              <a:rPr lang="ru-RU" dirty="0">
                <a:latin typeface="Comic Sans MS" pitchFamily="66" charset="0"/>
              </a:rPr>
              <a:t> абсолютно </a:t>
            </a:r>
            <a:r>
              <a:rPr lang="ru-RU" dirty="0" err="1">
                <a:latin typeface="Comic Sans MS" pitchFamily="66" charset="0"/>
              </a:rPr>
              <a:t>необхідно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життя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йшло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по </a:t>
            </a:r>
            <a:r>
              <a:rPr lang="ru-RU" dirty="0" err="1" smtClean="0">
                <a:latin typeface="Comic Sans MS" pitchFamily="66" charset="0"/>
              </a:rPr>
              <a:t>заведеному</a:t>
            </a:r>
            <a:r>
              <a:rPr lang="ru-RU" dirty="0" smtClean="0">
                <a:latin typeface="Comic Sans MS" pitchFamily="66" charset="0"/>
              </a:rPr>
              <a:t> порядку, </a:t>
            </a:r>
            <a:r>
              <a:rPr lang="ru-RU" dirty="0">
                <a:latin typeface="Comic Sans MS" pitchFamily="66" charset="0"/>
              </a:rPr>
              <a:t>а головне, 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цей</a:t>
            </a:r>
            <a:r>
              <a:rPr lang="ru-RU" dirty="0">
                <a:latin typeface="Comic Sans MS" pitchFamily="66" charset="0"/>
              </a:rPr>
              <a:t> порядок завели вони </a:t>
            </a:r>
            <a:r>
              <a:rPr lang="ru-RU" dirty="0" err="1">
                <a:latin typeface="Comic Sans MS" pitchFamily="66" charset="0"/>
              </a:rPr>
              <a:t>самі</a:t>
            </a:r>
            <a:r>
              <a:rPr lang="ru-RU" dirty="0">
                <a:latin typeface="Comic Sans MS" pitchFamily="66" charset="0"/>
              </a:rPr>
              <a:t>!</a:t>
            </a:r>
          </a:p>
          <a:p>
            <a:r>
              <a:rPr lang="ru-RU" dirty="0" smtClean="0">
                <a:latin typeface="Comic Sans MS" pitchFamily="66" charset="0"/>
              </a:rPr>
              <a:t>2</a:t>
            </a:r>
            <a:r>
              <a:rPr lang="ru-RU" dirty="0">
                <a:latin typeface="Comic Sans MS" pitchFamily="66" charset="0"/>
              </a:rPr>
              <a:t>. Я </a:t>
            </a:r>
            <a:r>
              <a:rPr lang="ru-RU" dirty="0" err="1">
                <a:latin typeface="Comic Sans MS" pitchFamily="66" charset="0"/>
              </a:rPr>
              <a:t>вважаю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тісто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братися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варто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якщо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збираєшся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пекти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менше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півтисячі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коржів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3</a:t>
            </a:r>
            <a:r>
              <a:rPr lang="ru-RU" dirty="0">
                <a:latin typeface="Comic Sans MS" pitchFamily="66" charset="0"/>
              </a:rPr>
              <a:t>. Не знаю точно, </a:t>
            </a:r>
            <a:r>
              <a:rPr lang="ru-RU" dirty="0" err="1">
                <a:latin typeface="Comic Sans MS" pitchFamily="66" charset="0"/>
              </a:rPr>
              <a:t>їстівний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цей</a:t>
            </a:r>
            <a:r>
              <a:rPr lang="ru-RU" dirty="0">
                <a:latin typeface="Comic Sans MS" pitchFamily="66" charset="0"/>
              </a:rPr>
              <a:t> гриб. Але я </a:t>
            </a:r>
            <a:r>
              <a:rPr lang="ru-RU" dirty="0" err="1">
                <a:latin typeface="Comic Sans MS" pitchFamily="66" charset="0"/>
              </a:rPr>
              <a:t>вважаю</a:t>
            </a:r>
            <a:r>
              <a:rPr lang="ru-RU" dirty="0">
                <a:latin typeface="Comic Sans MS" pitchFamily="66" charset="0"/>
              </a:rPr>
              <a:t> так, раз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можна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пити</a:t>
            </a:r>
            <a:r>
              <a:rPr lang="ru-RU" dirty="0">
                <a:latin typeface="Comic Sans MS" pitchFamily="66" charset="0"/>
              </a:rPr>
              <a:t>, то, значить, </a:t>
            </a:r>
            <a:r>
              <a:rPr lang="ru-RU" dirty="0" err="1">
                <a:latin typeface="Comic Sans MS" pitchFamily="66" charset="0"/>
              </a:rPr>
              <a:t>можна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їсти</a:t>
            </a:r>
            <a:r>
              <a:rPr lang="ru-RU" dirty="0">
                <a:latin typeface="Comic Sans MS" pitchFamily="66" charset="0"/>
              </a:rPr>
              <a:t>. А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з ним </a:t>
            </a:r>
            <a:r>
              <a:rPr lang="ru-RU" dirty="0" err="1">
                <a:latin typeface="Comic Sans MS" pitchFamily="66" charset="0"/>
              </a:rPr>
              <a:t>ще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робити</a:t>
            </a:r>
            <a:r>
              <a:rPr lang="ru-RU" dirty="0">
                <a:latin typeface="Comic Sans MS" pitchFamily="66" charset="0"/>
              </a:rPr>
              <a:t>?</a:t>
            </a:r>
          </a:p>
          <a:p>
            <a:r>
              <a:rPr lang="ru-RU" dirty="0" smtClean="0">
                <a:latin typeface="Comic Sans MS" pitchFamily="66" charset="0"/>
              </a:rPr>
              <a:t>4.Я </a:t>
            </a:r>
            <a:r>
              <a:rPr lang="ru-RU" dirty="0">
                <a:latin typeface="Comic Sans MS" pitchFamily="66" charset="0"/>
              </a:rPr>
              <a:t>просто </a:t>
            </a:r>
            <a:r>
              <a:rPr lang="ru-RU" dirty="0" err="1">
                <a:latin typeface="Comic Sans MS" pitchFamily="66" charset="0"/>
              </a:rPr>
              <a:t>впевнена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навчитися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літати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Звичайно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гепнути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на землю не </a:t>
            </a:r>
            <a:r>
              <a:rPr lang="ru-RU" dirty="0" err="1">
                <a:latin typeface="Comic Sans MS" pitchFamily="66" charset="0"/>
              </a:rPr>
              <a:t>солодко</a:t>
            </a:r>
            <a:r>
              <a:rPr lang="ru-RU" dirty="0">
                <a:latin typeface="Comic Sans MS" pitchFamily="66" charset="0"/>
              </a:rPr>
              <a:t>, але ж не </a:t>
            </a:r>
            <a:r>
              <a:rPr lang="ru-RU" dirty="0" err="1">
                <a:latin typeface="Comic Sans MS" pitchFamily="66" charset="0"/>
              </a:rPr>
              <a:t>обов'язково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починати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відразу</a:t>
            </a:r>
            <a:r>
              <a:rPr lang="ru-RU" dirty="0">
                <a:latin typeface="Comic Sans MS" pitchFamily="66" charset="0"/>
              </a:rPr>
              <a:t> з великою </a:t>
            </a:r>
            <a:r>
              <a:rPr lang="ru-RU" dirty="0" err="1" smtClean="0">
                <a:latin typeface="Comic Sans MS" pitchFamily="66" charset="0"/>
              </a:rPr>
              <a:t>висоти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4114800" cy="701040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Астрід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лінгред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пеппі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довгапанчоха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810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5. </a:t>
            </a:r>
            <a:r>
              <a:rPr lang="ru-RU" dirty="0">
                <a:latin typeface="Comic Sans MS" pitchFamily="66" charset="0"/>
              </a:rPr>
              <a:t>У </a:t>
            </a:r>
            <a:r>
              <a:rPr lang="ru-RU" dirty="0" err="1">
                <a:latin typeface="Comic Sans MS" pitchFamily="66" charset="0"/>
              </a:rPr>
              <a:t>лісі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>
                <a:latin typeface="Comic Sans MS" pitchFamily="66" charset="0"/>
              </a:rPr>
              <a:t>моїх</a:t>
            </a:r>
            <a:r>
              <a:rPr lang="ru-RU" dirty="0">
                <a:latin typeface="Comic Sans MS" pitchFamily="66" charset="0"/>
              </a:rPr>
              <a:t> веснянок мало </a:t>
            </a:r>
            <a:r>
              <a:rPr lang="ru-RU" dirty="0" err="1">
                <a:latin typeface="Comic Sans MS" pitchFamily="66" charset="0"/>
              </a:rPr>
              <a:t>сонця</a:t>
            </a:r>
            <a:r>
              <a:rPr lang="ru-RU" dirty="0">
                <a:latin typeface="Comic Sans MS" pitchFamily="66" charset="0"/>
              </a:rPr>
              <a:t>. А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може</a:t>
            </a:r>
            <a:r>
              <a:rPr lang="ru-RU" dirty="0">
                <a:latin typeface="Comic Sans MS" pitchFamily="66" charset="0"/>
              </a:rPr>
              <a:t> бути </a:t>
            </a:r>
            <a:r>
              <a:rPr lang="ru-RU" dirty="0" err="1">
                <a:latin typeface="Comic Sans MS" pitchFamily="66" charset="0"/>
              </a:rPr>
              <a:t>краще</a:t>
            </a:r>
            <a:r>
              <a:rPr lang="ru-RU" dirty="0">
                <a:latin typeface="Comic Sans MS" pitchFamily="66" charset="0"/>
              </a:rPr>
              <a:t> веснянок!</a:t>
            </a:r>
          </a:p>
          <a:p>
            <a:r>
              <a:rPr lang="ru-RU" dirty="0" smtClean="0">
                <a:latin typeface="Comic Sans MS" pitchFamily="66" charset="0"/>
              </a:rPr>
              <a:t>6</a:t>
            </a:r>
            <a:r>
              <a:rPr lang="ru-RU" dirty="0">
                <a:latin typeface="Comic Sans MS" pitchFamily="66" charset="0"/>
              </a:rPr>
              <a:t>. Коли я </a:t>
            </a:r>
            <a:r>
              <a:rPr lang="ru-RU" dirty="0" err="1">
                <a:latin typeface="Comic Sans MS" pitchFamily="66" charset="0"/>
              </a:rPr>
              <a:t>мию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підлогу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мені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завжди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здається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я </a:t>
            </a:r>
            <a:r>
              <a:rPr lang="ru-RU" dirty="0" err="1">
                <a:latin typeface="Comic Sans MS" pitchFamily="66" charset="0"/>
              </a:rPr>
              <a:t>чемпіонка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фігурного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катання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7</a:t>
            </a:r>
            <a:r>
              <a:rPr lang="ru-RU" dirty="0">
                <a:latin typeface="Comic Sans MS" pitchFamily="66" charset="0"/>
              </a:rPr>
              <a:t>. Я знаю </a:t>
            </a:r>
            <a:r>
              <a:rPr lang="ru-RU" dirty="0" err="1" smtClean="0">
                <a:latin typeface="Comic Sans MS" pitchFamily="66" charset="0"/>
              </a:rPr>
              <a:t>дуже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багато</a:t>
            </a:r>
            <a:r>
              <a:rPr lang="ru-RU" dirty="0">
                <a:latin typeface="Comic Sans MS" pitchFamily="66" charset="0"/>
              </a:rPr>
              <a:t> букв. А </a:t>
            </a:r>
            <a:r>
              <a:rPr lang="ru-RU" dirty="0" err="1">
                <a:latin typeface="Comic Sans MS" pitchFamily="66" charset="0"/>
              </a:rPr>
              <a:t>якщо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мені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вистачить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літер</a:t>
            </a:r>
            <a:r>
              <a:rPr lang="ru-RU" dirty="0">
                <a:latin typeface="Comic Sans MS" pitchFamily="66" charset="0"/>
              </a:rPr>
              <a:t>, то ж є </a:t>
            </a:r>
            <a:r>
              <a:rPr lang="ru-RU" dirty="0" err="1">
                <a:latin typeface="Comic Sans MS" pitchFamily="66" charset="0"/>
              </a:rPr>
              <a:t>ще</a:t>
            </a:r>
            <a:r>
              <a:rPr lang="ru-RU" dirty="0">
                <a:latin typeface="Comic Sans MS" pitchFamily="66" charset="0"/>
              </a:rPr>
              <a:t> й </a:t>
            </a:r>
            <a:r>
              <a:rPr lang="ru-RU" dirty="0" err="1">
                <a:latin typeface="Comic Sans MS" pitchFamily="66" charset="0"/>
              </a:rPr>
              <a:t>цифри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8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ж, </a:t>
            </a:r>
            <a:r>
              <a:rPr lang="ru-RU" dirty="0" err="1">
                <a:latin typeface="Comic Sans MS" pitchFamily="66" charset="0"/>
              </a:rPr>
              <a:t>якщо</a:t>
            </a:r>
            <a:r>
              <a:rPr lang="ru-RU" dirty="0">
                <a:latin typeface="Comic Sans MS" pitchFamily="66" charset="0"/>
              </a:rPr>
              <a:t> тут чудес </a:t>
            </a:r>
            <a:r>
              <a:rPr lang="ru-RU" dirty="0" err="1">
                <a:latin typeface="Comic Sans MS" pitchFamily="66" charset="0"/>
              </a:rPr>
              <a:t>чекати</a:t>
            </a:r>
            <a:r>
              <a:rPr lang="ru-RU" dirty="0">
                <a:latin typeface="Comic Sans MS" pitchFamily="66" charset="0"/>
              </a:rPr>
              <a:t> не доводиться - </a:t>
            </a:r>
            <a:r>
              <a:rPr lang="ru-RU" dirty="0" err="1">
                <a:latin typeface="Comic Sans MS" pitchFamily="66" charset="0"/>
              </a:rPr>
              <a:t>доведеться</a:t>
            </a:r>
            <a:r>
              <a:rPr lang="ru-RU" dirty="0">
                <a:latin typeface="Comic Sans MS" pitchFamily="66" charset="0"/>
              </a:rPr>
              <a:t> нам самим </a:t>
            </a:r>
            <a:r>
              <a:rPr lang="ru-RU" dirty="0" err="1" smtClean="0">
                <a:latin typeface="Comic Sans MS" pitchFamily="66" charset="0"/>
              </a:rPr>
              <a:t>робити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їх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9</a:t>
            </a:r>
            <a:r>
              <a:rPr lang="ru-RU" dirty="0">
                <a:latin typeface="Comic Sans MS" pitchFamily="66" charset="0"/>
              </a:rPr>
              <a:t>. Ми </a:t>
            </a:r>
            <a:r>
              <a:rPr lang="ru-RU" dirty="0" err="1">
                <a:latin typeface="Comic Sans MS" pitchFamily="66" charset="0"/>
              </a:rPr>
              <a:t>живемо</a:t>
            </a:r>
            <a:r>
              <a:rPr lang="ru-RU" dirty="0">
                <a:latin typeface="Comic Sans MS" pitchFamily="66" charset="0"/>
              </a:rPr>
              <a:t> для того, 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робити</a:t>
            </a:r>
            <a:r>
              <a:rPr lang="ru-RU" dirty="0">
                <a:latin typeface="Comic Sans MS" pitchFamily="66" charset="0"/>
              </a:rPr>
              <a:t> людям добро. </a:t>
            </a:r>
            <a:r>
              <a:rPr lang="ru-RU" dirty="0" smtClean="0">
                <a:latin typeface="Comic Sans MS" pitchFamily="66" charset="0"/>
              </a:rPr>
              <a:t>Я-то </a:t>
            </a:r>
            <a:r>
              <a:rPr lang="ru-RU" dirty="0">
                <a:latin typeface="Comic Sans MS" pitchFamily="66" charset="0"/>
              </a:rPr>
              <a:t>точно живу </a:t>
            </a:r>
            <a:r>
              <a:rPr lang="ru-RU" dirty="0" err="1">
                <a:latin typeface="Comic Sans MS" pitchFamily="66" charset="0"/>
              </a:rPr>
              <a:t>тільки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>
                <a:latin typeface="Comic Sans MS" pitchFamily="66" charset="0"/>
              </a:rPr>
              <a:t>цього</a:t>
            </a:r>
            <a:r>
              <a:rPr lang="ru-RU" dirty="0">
                <a:latin typeface="Comic Sans MS" pitchFamily="66" charset="0"/>
              </a:rPr>
              <a:t>! А </a:t>
            </a:r>
            <a:r>
              <a:rPr lang="ru-RU" dirty="0" err="1">
                <a:latin typeface="Comic Sans MS" pitchFamily="66" charset="0"/>
              </a:rPr>
              <a:t>інші</a:t>
            </a:r>
            <a:r>
              <a:rPr lang="ru-RU" dirty="0">
                <a:latin typeface="Comic Sans MS" pitchFamily="66" charset="0"/>
              </a:rPr>
              <a:t> люди, </a:t>
            </a:r>
            <a:r>
              <a:rPr lang="ru-RU" dirty="0" err="1">
                <a:latin typeface="Comic Sans MS" pitchFamily="66" charset="0"/>
              </a:rPr>
              <a:t>цікаво</a:t>
            </a:r>
            <a:r>
              <a:rPr lang="ru-RU" dirty="0">
                <a:latin typeface="Comic Sans MS" pitchFamily="66" charset="0"/>
              </a:rPr>
              <a:t>, для </a:t>
            </a:r>
            <a:r>
              <a:rPr lang="ru-RU" dirty="0" err="1">
                <a:latin typeface="Comic Sans MS" pitchFamily="66" charset="0"/>
              </a:rPr>
              <a:t>чого</a:t>
            </a:r>
            <a:r>
              <a:rPr lang="ru-RU" dirty="0">
                <a:latin typeface="Comic Sans MS" pitchFamily="66" charset="0"/>
              </a:rPr>
              <a:t> вони </a:t>
            </a:r>
            <a:r>
              <a:rPr lang="ru-RU" dirty="0" err="1">
                <a:latin typeface="Comic Sans MS" pitchFamily="66" charset="0"/>
              </a:rPr>
              <a:t>живуть</a:t>
            </a:r>
            <a:r>
              <a:rPr lang="ru-RU" dirty="0">
                <a:latin typeface="Comic Sans MS" pitchFamily="66" charset="0"/>
              </a:rPr>
              <a:t>?</a:t>
            </a:r>
          </a:p>
          <a:p>
            <a:r>
              <a:rPr lang="ru-RU" dirty="0" smtClean="0">
                <a:latin typeface="Comic Sans MS" pitchFamily="66" charset="0"/>
              </a:rPr>
              <a:t>10</a:t>
            </a:r>
            <a:r>
              <a:rPr lang="ru-RU" dirty="0">
                <a:latin typeface="Comic Sans MS" pitchFamily="66" charset="0"/>
              </a:rPr>
              <a:t>. Я </a:t>
            </a:r>
            <a:r>
              <a:rPr lang="ru-RU" dirty="0" err="1">
                <a:latin typeface="Comic Sans MS" pitchFamily="66" charset="0"/>
              </a:rPr>
              <a:t>вважаю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, коли </a:t>
            </a:r>
            <a:r>
              <a:rPr lang="ru-RU" dirty="0" err="1">
                <a:latin typeface="Comic Sans MS" pitchFamily="66" charset="0"/>
              </a:rPr>
              <a:t>йдеш</a:t>
            </a:r>
            <a:r>
              <a:rPr lang="ru-RU" dirty="0">
                <a:latin typeface="Comic Sans MS" pitchFamily="66" charset="0"/>
              </a:rPr>
              <a:t> на ярмарок, треба </a:t>
            </a:r>
            <a:r>
              <a:rPr lang="ru-RU" dirty="0" err="1">
                <a:latin typeface="Comic Sans MS" pitchFamily="66" charset="0"/>
              </a:rPr>
              <a:t>виглядати</a:t>
            </a:r>
            <a:r>
              <a:rPr lang="ru-RU" dirty="0">
                <a:latin typeface="Comic Sans MS" pitchFamily="66" charset="0"/>
              </a:rPr>
              <a:t> як </a:t>
            </a:r>
            <a:r>
              <a:rPr lang="ru-RU" dirty="0" err="1">
                <a:latin typeface="Comic Sans MS" pitchFamily="66" charset="0"/>
              </a:rPr>
              <a:t>Справжня</a:t>
            </a:r>
            <a:r>
              <a:rPr lang="ru-RU" dirty="0">
                <a:latin typeface="Comic Sans MS" pitchFamily="66" charset="0"/>
              </a:rPr>
              <a:t> Дама.</a:t>
            </a:r>
          </a:p>
          <a:p>
            <a:r>
              <a:rPr lang="ru-RU" dirty="0" smtClean="0">
                <a:latin typeface="Comic Sans MS" pitchFamily="66" charset="0"/>
              </a:rPr>
              <a:t>11</a:t>
            </a:r>
            <a:r>
              <a:rPr lang="ru-RU" dirty="0">
                <a:latin typeface="Comic Sans MS" pitchFamily="66" charset="0"/>
              </a:rPr>
              <a:t>. Так, час </a:t>
            </a:r>
            <a:r>
              <a:rPr lang="ru-RU" dirty="0" err="1">
                <a:latin typeface="Comic Sans MS" pitchFamily="66" charset="0"/>
              </a:rPr>
              <a:t>біжить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непомітно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починаєш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старіти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Восени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мені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стукне</a:t>
            </a:r>
            <a:r>
              <a:rPr lang="ru-RU" dirty="0">
                <a:latin typeface="Comic Sans MS" pitchFamily="66" charset="0"/>
              </a:rPr>
              <a:t> десять </a:t>
            </a:r>
            <a:r>
              <a:rPr lang="ru-RU" dirty="0" err="1">
                <a:latin typeface="Comic Sans MS" pitchFamily="66" charset="0"/>
              </a:rPr>
              <a:t>років</a:t>
            </a:r>
            <a:r>
              <a:rPr lang="ru-RU" dirty="0">
                <a:latin typeface="Comic Sans MS" pitchFamily="66" charset="0"/>
              </a:rPr>
              <a:t> - </a:t>
            </a:r>
            <a:r>
              <a:rPr lang="ru-RU" dirty="0" err="1">
                <a:latin typeface="Comic Sans MS" pitchFamily="66" charset="0"/>
              </a:rPr>
              <a:t>кращі</a:t>
            </a:r>
            <a:r>
              <a:rPr lang="ru-RU" dirty="0">
                <a:latin typeface="Comic Sans MS" pitchFamily="66" charset="0"/>
              </a:rPr>
              <a:t> роки </a:t>
            </a:r>
            <a:r>
              <a:rPr lang="ru-RU" dirty="0" err="1">
                <a:latin typeface="Comic Sans MS" pitchFamily="66" charset="0"/>
              </a:rPr>
              <a:t>вже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позаду</a:t>
            </a:r>
            <a:r>
              <a:rPr lang="ru-RU" dirty="0">
                <a:latin typeface="Comic Sans MS" pitchFamily="66" charset="0"/>
              </a:rPr>
              <a:t>!</a:t>
            </a:r>
          </a:p>
          <a:p>
            <a:r>
              <a:rPr lang="ru-RU" dirty="0" smtClean="0">
                <a:latin typeface="Comic Sans MS" pitchFamily="66" charset="0"/>
              </a:rPr>
              <a:t>12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Чому</a:t>
            </a:r>
            <a:r>
              <a:rPr lang="ru-RU" dirty="0">
                <a:latin typeface="Comic Sans MS" pitchFamily="66" charset="0"/>
              </a:rPr>
              <a:t> я </a:t>
            </a:r>
            <a:r>
              <a:rPr lang="ru-RU" dirty="0" err="1">
                <a:latin typeface="Comic Sans MS" pitchFamily="66" charset="0"/>
              </a:rPr>
              <a:t>задкую</a:t>
            </a:r>
            <a:r>
              <a:rPr lang="ru-RU" dirty="0">
                <a:latin typeface="Comic Sans MS" pitchFamily="66" charset="0"/>
              </a:rPr>
              <a:t> як рак? Ми </a:t>
            </a:r>
            <a:r>
              <a:rPr lang="ru-RU" dirty="0" err="1">
                <a:latin typeface="Comic Sans MS" pitchFamily="66" charset="0"/>
              </a:rPr>
              <a:t>ніби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живемо</a:t>
            </a:r>
            <a:r>
              <a:rPr lang="ru-RU" dirty="0">
                <a:latin typeface="Comic Sans MS" pitchFamily="66" charset="0"/>
              </a:rPr>
              <a:t> у </a:t>
            </a:r>
            <a:r>
              <a:rPr lang="ru-RU" dirty="0" err="1">
                <a:latin typeface="Comic Sans MS" pitchFamily="66" charset="0"/>
              </a:rPr>
              <a:t>вільній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країні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вірно</a:t>
            </a:r>
            <a:r>
              <a:rPr lang="ru-RU" dirty="0">
                <a:latin typeface="Comic Sans MS" pitchFamily="66" charset="0"/>
              </a:rPr>
              <a:t>? </a:t>
            </a:r>
            <a:r>
              <a:rPr lang="ru-RU" dirty="0" err="1">
                <a:latin typeface="Comic Sans MS" pitchFamily="66" charset="0"/>
              </a:rPr>
              <a:t>Хіба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кожна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людина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може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ходити</a:t>
            </a:r>
            <a:r>
              <a:rPr lang="ru-RU" dirty="0">
                <a:latin typeface="Comic Sans MS" pitchFamily="66" charset="0"/>
              </a:rPr>
              <a:t> так, як </a:t>
            </a:r>
            <a:r>
              <a:rPr lang="ru-RU" dirty="0" err="1" smtClean="0">
                <a:latin typeface="Comic Sans MS" pitchFamily="66" charset="0"/>
              </a:rPr>
              <a:t>їй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заманеться</a:t>
            </a:r>
            <a:r>
              <a:rPr lang="ru-RU" dirty="0">
                <a:latin typeface="Comic Sans MS" pitchFamily="66" charset="0"/>
              </a:rPr>
              <a:t>?</a:t>
            </a:r>
          </a:p>
          <a:p>
            <a:r>
              <a:rPr lang="ru-RU" dirty="0" smtClean="0">
                <a:latin typeface="Comic Sans MS" pitchFamily="66" charset="0"/>
              </a:rPr>
              <a:t>13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Якщо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будеш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їсти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такий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смачну</a:t>
            </a:r>
            <a:r>
              <a:rPr lang="ru-RU" dirty="0" smtClean="0">
                <a:latin typeface="Comic Sans MS" pitchFamily="66" charset="0"/>
              </a:rPr>
              <a:t> кашу, </a:t>
            </a:r>
            <a:r>
              <a:rPr lang="ru-RU" dirty="0" err="1">
                <a:latin typeface="Comic Sans MS" pitchFamily="66" charset="0"/>
              </a:rPr>
              <a:t>ти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виростеш</a:t>
            </a:r>
            <a:r>
              <a:rPr lang="ru-RU" dirty="0">
                <a:latin typeface="Comic Sans MS" pitchFamily="66" charset="0"/>
              </a:rPr>
              <a:t> великою і сильною. А </a:t>
            </a:r>
            <a:r>
              <a:rPr lang="ru-RU" dirty="0" err="1">
                <a:latin typeface="Comic Sans MS" pitchFamily="66" charset="0"/>
              </a:rPr>
              <a:t>якщо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виростеш</a:t>
            </a:r>
            <a:r>
              <a:rPr lang="ru-RU" dirty="0">
                <a:latin typeface="Comic Sans MS" pitchFamily="66" charset="0"/>
              </a:rPr>
              <a:t> великою і сильною, то не </a:t>
            </a:r>
            <a:r>
              <a:rPr lang="ru-RU" dirty="0" err="1">
                <a:latin typeface="Comic Sans MS" pitchFamily="66" charset="0"/>
              </a:rPr>
              <a:t>зможеш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змусити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своїх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дітей</a:t>
            </a:r>
            <a:r>
              <a:rPr lang="ru-RU" dirty="0">
                <a:latin typeface="Comic Sans MS" pitchFamily="66" charset="0"/>
              </a:rPr>
              <a:t>, коли вони у тебе </a:t>
            </a:r>
            <a:r>
              <a:rPr lang="ru-RU" dirty="0" err="1">
                <a:latin typeface="Comic Sans MS" pitchFamily="66" charset="0"/>
              </a:rPr>
              <a:t>будуть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їсти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таку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смачну</a:t>
            </a:r>
            <a:r>
              <a:rPr lang="ru-RU" dirty="0">
                <a:latin typeface="Comic Sans MS" pitchFamily="66" charset="0"/>
              </a:rPr>
              <a:t> кашу.</a:t>
            </a:r>
          </a:p>
          <a:p>
            <a:r>
              <a:rPr lang="ru-RU" dirty="0" smtClean="0">
                <a:latin typeface="Comic Sans MS" pitchFamily="66" charset="0"/>
              </a:rPr>
              <a:t>14</a:t>
            </a:r>
            <a:r>
              <a:rPr lang="ru-RU" dirty="0">
                <a:latin typeface="Comic Sans MS" pitchFamily="66" charset="0"/>
              </a:rPr>
              <a:t>. Я </a:t>
            </a:r>
            <a:r>
              <a:rPr lang="ru-RU" dirty="0" err="1">
                <a:latin typeface="Comic Sans MS" pitchFamily="66" charset="0"/>
              </a:rPr>
              <a:t>ніколи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ще</a:t>
            </a:r>
            <a:r>
              <a:rPr lang="ru-RU" dirty="0">
                <a:latin typeface="Comic Sans MS" pitchFamily="66" charset="0"/>
              </a:rPr>
              <a:t> не </a:t>
            </a:r>
            <a:r>
              <a:rPr lang="ru-RU" dirty="0" err="1">
                <a:latin typeface="Comic Sans MS" pitchFamily="66" charset="0"/>
              </a:rPr>
              <a:t>чула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якісь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діти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засмучувалися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залишившись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одні</a:t>
            </a:r>
            <a:r>
              <a:rPr lang="ru-RU" dirty="0">
                <a:latin typeface="Comic Sans MS" pitchFamily="66" charset="0"/>
              </a:rPr>
              <a:t> без </a:t>
            </a:r>
            <a:r>
              <a:rPr lang="ru-RU" dirty="0" err="1">
                <a:latin typeface="Comic Sans MS" pitchFamily="66" charset="0"/>
              </a:rPr>
              <a:t>дорослих</a:t>
            </a:r>
            <a:r>
              <a:rPr lang="ru-RU" dirty="0">
                <a:latin typeface="Comic Sans MS" pitchFamily="66" charset="0"/>
              </a:rPr>
              <a:t>; на </a:t>
            </a:r>
            <a:r>
              <a:rPr lang="ru-RU" dirty="0" err="1">
                <a:latin typeface="Comic Sans MS" pitchFamily="66" charset="0"/>
              </a:rPr>
              <a:t>радощах</a:t>
            </a:r>
            <a:r>
              <a:rPr lang="ru-RU" dirty="0">
                <a:latin typeface="Comic Sans MS" pitchFamily="66" charset="0"/>
              </a:rPr>
              <a:t> я </a:t>
            </a:r>
            <a:r>
              <a:rPr lang="ru-RU" dirty="0" err="1">
                <a:latin typeface="Comic Sans MS" pitchFamily="66" charset="0"/>
              </a:rPr>
              <a:t>навіть</a:t>
            </a:r>
            <a:r>
              <a:rPr lang="ru-RU" dirty="0">
                <a:latin typeface="Comic Sans MS" pitchFamily="66" charset="0"/>
              </a:rPr>
              <a:t> готова </a:t>
            </a:r>
            <a:r>
              <a:rPr lang="ru-RU" dirty="0" err="1">
                <a:latin typeface="Comic Sans MS" pitchFamily="66" charset="0"/>
              </a:rPr>
              <a:t>вивчити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напам'ять</a:t>
            </a:r>
            <a:r>
              <a:rPr lang="ru-RU" dirty="0">
                <a:latin typeface="Comic Sans MS" pitchFamily="66" charset="0"/>
              </a:rPr>
              <a:t> всю </a:t>
            </a:r>
            <a:r>
              <a:rPr lang="ru-RU" dirty="0" err="1">
                <a:latin typeface="Comic Sans MS" pitchFamily="66" charset="0"/>
              </a:rPr>
              <a:t>таблицю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множення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15</a:t>
            </a:r>
            <a:r>
              <a:rPr lang="ru-RU" dirty="0">
                <a:latin typeface="Comic Sans MS" pitchFamily="66" charset="0"/>
              </a:rPr>
              <a:t>. Коли </a:t>
            </a:r>
            <a:r>
              <a:rPr lang="ru-RU" dirty="0" err="1">
                <a:latin typeface="Comic Sans MS" pitchFamily="66" charset="0"/>
              </a:rPr>
              <a:t>серце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гаряче</a:t>
            </a:r>
            <a:r>
              <a:rPr lang="ru-RU" dirty="0">
                <a:latin typeface="Comic Sans MS" pitchFamily="66" charset="0"/>
              </a:rPr>
              <a:t> і сильно </a:t>
            </a:r>
            <a:r>
              <a:rPr lang="ru-RU" dirty="0" err="1">
                <a:latin typeface="Comic Sans MS" pitchFamily="66" charset="0"/>
              </a:rPr>
              <a:t>б'ється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замерзнути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неможливо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585792" cy="2309624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Comic Sans MS" pitchFamily="66" charset="0"/>
              </a:rPr>
              <a:t>Дякую за увагу</a:t>
            </a:r>
            <a:endParaRPr lang="ru-RU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844824"/>
            <a:ext cx="443369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Comic Sans MS" pitchFamily="66" charset="0"/>
              </a:rPr>
              <a:t>«Так, </a:t>
            </a:r>
            <a:r>
              <a:rPr lang="ru-RU" sz="2000" dirty="0" err="1">
                <a:latin typeface="Comic Sans MS" pitchFamily="66" charset="0"/>
              </a:rPr>
              <a:t>дивний</a:t>
            </a:r>
            <a:r>
              <a:rPr lang="ru-RU" sz="2000" dirty="0">
                <a:latin typeface="Comic Sans MS" pitchFamily="66" charset="0"/>
              </a:rPr>
              <a:t> народ — </a:t>
            </a:r>
            <a:r>
              <a:rPr lang="ru-RU" sz="2000" dirty="0" err="1">
                <a:latin typeface="Comic Sans MS" pitchFamily="66" charset="0"/>
              </a:rPr>
              <a:t>ці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дорослі</a:t>
            </a:r>
            <a:r>
              <a:rPr lang="ru-RU" sz="2000" dirty="0">
                <a:latin typeface="Comic Sans MS" pitchFamily="66" charset="0"/>
              </a:rPr>
              <a:t>! </a:t>
            </a:r>
            <a:r>
              <a:rPr lang="ru-RU" sz="2000" dirty="0" err="1">
                <a:latin typeface="Comic Sans MS" pitchFamily="66" charset="0"/>
              </a:rPr>
              <a:t>Дрібниці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здаються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їм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важливими</a:t>
            </a:r>
            <a:r>
              <a:rPr lang="ru-RU" sz="2000" dirty="0">
                <a:latin typeface="Comic Sans MS" pitchFamily="66" charset="0"/>
              </a:rPr>
              <a:t>, а головного вони не </a:t>
            </a:r>
            <a:r>
              <a:rPr lang="ru-RU" sz="2000" dirty="0" err="1">
                <a:latin typeface="Comic Sans MS" pitchFamily="66" charset="0"/>
              </a:rPr>
              <a:t>бачать</a:t>
            </a:r>
            <a:r>
              <a:rPr lang="ru-RU" sz="2000" dirty="0">
                <a:latin typeface="Comic Sans MS" pitchFamily="66" charset="0"/>
              </a:rPr>
              <a:t>. </a:t>
            </a:r>
            <a:r>
              <a:rPr lang="ru-RU" sz="2000" dirty="0" err="1">
                <a:latin typeface="Comic Sans MS" pitchFamily="66" charset="0"/>
              </a:rPr>
              <a:t>Замість</a:t>
            </a:r>
            <a:r>
              <a:rPr lang="ru-RU" sz="2000" dirty="0">
                <a:latin typeface="Comic Sans MS" pitchFamily="66" charset="0"/>
              </a:rPr>
              <a:t> того, </a:t>
            </a:r>
            <a:r>
              <a:rPr lang="ru-RU" sz="2000" dirty="0" err="1">
                <a:latin typeface="Comic Sans MS" pitchFamily="66" charset="0"/>
              </a:rPr>
              <a:t>щоб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прикрашати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свій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будинок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обробляти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свій</a:t>
            </a:r>
            <a:r>
              <a:rPr lang="ru-RU" sz="2000" dirty="0">
                <a:latin typeface="Comic Sans MS" pitchFamily="66" charset="0"/>
              </a:rPr>
              <a:t> сад, свою планету, вони </a:t>
            </a:r>
            <a:r>
              <a:rPr lang="ru-RU" sz="2000" dirty="0" err="1">
                <a:latin typeface="Comic Sans MS" pitchFamily="66" charset="0"/>
              </a:rPr>
              <a:t>ведуть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війни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тиранять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інших</a:t>
            </a:r>
            <a:r>
              <a:rPr lang="ru-RU" sz="2000" dirty="0">
                <a:latin typeface="Comic Sans MS" pitchFamily="66" charset="0"/>
              </a:rPr>
              <a:t> людей, і </a:t>
            </a:r>
            <a:r>
              <a:rPr lang="ru-RU" sz="2000" dirty="0" err="1">
                <a:latin typeface="Comic Sans MS" pitchFamily="66" charset="0"/>
              </a:rPr>
              <a:t>сушать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свої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мізки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безглуздими</a:t>
            </a:r>
            <a:r>
              <a:rPr lang="ru-RU" sz="2000" dirty="0">
                <a:latin typeface="Comic Sans MS" pitchFamily="66" charset="0"/>
              </a:rPr>
              <a:t> цифрами, і </a:t>
            </a:r>
            <a:r>
              <a:rPr lang="ru-RU" sz="2000" dirty="0" err="1">
                <a:latin typeface="Comic Sans MS" pitchFamily="66" charset="0"/>
              </a:rPr>
              <a:t>тішаться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жалюгідною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мішурою</a:t>
            </a:r>
            <a:r>
              <a:rPr lang="ru-RU" sz="2000" dirty="0">
                <a:latin typeface="Comic Sans MS" pitchFamily="66" charset="0"/>
              </a:rPr>
              <a:t>, і </a:t>
            </a:r>
            <a:r>
              <a:rPr lang="ru-RU" sz="2000" dirty="0" err="1">
                <a:latin typeface="Comic Sans MS" pitchFamily="66" charset="0"/>
              </a:rPr>
              <a:t>ображають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своєю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суєтою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жадібністю</a:t>
            </a:r>
            <a:r>
              <a:rPr lang="ru-RU" sz="2000" dirty="0">
                <a:latin typeface="Comic Sans MS" pitchFamily="66" charset="0"/>
              </a:rPr>
              <a:t> красу </a:t>
            </a:r>
            <a:r>
              <a:rPr lang="ru-RU" sz="2000" dirty="0" err="1">
                <a:latin typeface="Comic Sans MS" pitchFamily="66" charset="0"/>
              </a:rPr>
              <a:t>заходів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сходів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полів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пісків</a:t>
            </a:r>
            <a:r>
              <a:rPr lang="ru-RU" sz="2000" dirty="0">
                <a:latin typeface="Comic Sans MS" pitchFamily="66" charset="0"/>
              </a:rPr>
              <a:t>. </a:t>
            </a:r>
            <a:r>
              <a:rPr lang="ru-RU" sz="2000" dirty="0" err="1">
                <a:latin typeface="Comic Sans MS" pitchFamily="66" charset="0"/>
              </a:rPr>
              <a:t>Ні</a:t>
            </a:r>
            <a:r>
              <a:rPr lang="ru-RU" sz="2000" dirty="0">
                <a:latin typeface="Comic Sans MS" pitchFamily="66" charset="0"/>
              </a:rPr>
              <a:t>, не так треба </a:t>
            </a:r>
            <a:r>
              <a:rPr lang="ru-RU" sz="2000" dirty="0" err="1">
                <a:latin typeface="Comic Sans MS" pitchFamily="66" charset="0"/>
              </a:rPr>
              <a:t>жити</a:t>
            </a:r>
            <a:r>
              <a:rPr lang="ru-RU" sz="2000" dirty="0">
                <a:latin typeface="Comic Sans MS" pitchFamily="66" charset="0"/>
              </a:rPr>
              <a:t>! </a:t>
            </a:r>
            <a:r>
              <a:rPr lang="ru-RU" sz="2000" dirty="0" smtClean="0">
                <a:latin typeface="Comic Sans MS" pitchFamily="66" charset="0"/>
              </a:rPr>
              <a:t>»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5009728" cy="70104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Антуан де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сент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екзюпері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«Маленький принц»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592288" cy="301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2020824"/>
            <a:ext cx="3610744" cy="407517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itchFamily="66" charset="0"/>
              </a:rPr>
              <a:t>“Не </a:t>
            </a:r>
            <a:r>
              <a:rPr lang="ru-RU" sz="2400" dirty="0" err="1">
                <a:latin typeface="Comic Sans MS" pitchFamily="66" charset="0"/>
              </a:rPr>
              <a:t>вірити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йому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було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неможливо</a:t>
            </a:r>
            <a:r>
              <a:rPr lang="ru-RU" sz="2400" dirty="0">
                <a:latin typeface="Comic Sans MS" pitchFamily="66" charset="0"/>
              </a:rPr>
              <a:t>: </a:t>
            </a:r>
            <a:r>
              <a:rPr lang="ru-RU" sz="2400" dirty="0" err="1">
                <a:latin typeface="Comic Sans MS" pitchFamily="66" charset="0"/>
              </a:rPr>
              <a:t>кожна</a:t>
            </a:r>
            <a:r>
              <a:rPr lang="ru-RU" sz="2400" dirty="0">
                <a:latin typeface="Comic Sans MS" pitchFamily="66" charset="0"/>
              </a:rPr>
              <a:t> риса </a:t>
            </a:r>
            <a:r>
              <a:rPr lang="ru-RU" sz="2400" dirty="0" err="1">
                <a:latin typeface="Comic Sans MS" pitchFamily="66" charset="0"/>
              </a:rPr>
              <a:t>його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змарнілого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загостреного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личка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дихала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правдивістю</a:t>
            </a:r>
            <a:r>
              <a:rPr lang="ru-RU" sz="2400" dirty="0">
                <a:latin typeface="Comic Sans MS" pitchFamily="66" charset="0"/>
              </a:rPr>
              <a:t>.”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14" y="836712"/>
            <a:ext cx="4270226" cy="105571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Чарльз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діккенс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«пригоди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олівера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твіста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381078" cy="292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2020824"/>
            <a:ext cx="4258816" cy="4075176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«Той, </a:t>
            </a:r>
            <a:r>
              <a:rPr lang="ru-RU" dirty="0" err="1">
                <a:latin typeface="Comic Sans MS" pitchFamily="66" charset="0"/>
              </a:rPr>
              <a:t>хто</a:t>
            </a:r>
            <a:r>
              <a:rPr lang="ru-RU" dirty="0">
                <a:latin typeface="Comic Sans MS" pitchFamily="66" charset="0"/>
              </a:rPr>
              <a:t> з </a:t>
            </a:r>
            <a:r>
              <a:rPr lang="ru-RU" dirty="0" err="1">
                <a:latin typeface="Comic Sans MS" pitchFamily="66" charset="0"/>
              </a:rPr>
              <a:t>дитинства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знає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праця</a:t>
            </a:r>
            <a:r>
              <a:rPr lang="ru-RU" dirty="0">
                <a:latin typeface="Comic Sans MS" pitchFamily="66" charset="0"/>
              </a:rPr>
              <a:t> є законом </a:t>
            </a:r>
            <a:r>
              <a:rPr lang="ru-RU" dirty="0" err="1">
                <a:latin typeface="Comic Sans MS" pitchFamily="66" charset="0"/>
              </a:rPr>
              <a:t>життя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хто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змолоду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зрозумів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хліб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добувається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тільки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поті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чола</a:t>
            </a:r>
            <a:r>
              <a:rPr lang="ru-RU" dirty="0">
                <a:latin typeface="Comic Sans MS" pitchFamily="66" charset="0"/>
              </a:rPr>
              <a:t>, той </a:t>
            </a:r>
            <a:r>
              <a:rPr lang="ru-RU" dirty="0" err="1">
                <a:latin typeface="Comic Sans MS" pitchFamily="66" charset="0"/>
              </a:rPr>
              <a:t>здатний</a:t>
            </a:r>
            <a:r>
              <a:rPr lang="ru-RU" dirty="0">
                <a:latin typeface="Comic Sans MS" pitchFamily="66" charset="0"/>
              </a:rPr>
              <a:t> до подвигу, тому </a:t>
            </a:r>
            <a:r>
              <a:rPr lang="ru-RU" dirty="0" err="1">
                <a:latin typeface="Comic Sans MS" pitchFamily="66" charset="0"/>
              </a:rPr>
              <a:t>що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потрібний</a:t>
            </a:r>
            <a:r>
              <a:rPr lang="ru-RU" dirty="0">
                <a:latin typeface="Comic Sans MS" pitchFamily="66" charset="0"/>
              </a:rPr>
              <a:t> день і годину у </a:t>
            </a:r>
            <a:r>
              <a:rPr lang="ru-RU" dirty="0" err="1">
                <a:latin typeface="Comic Sans MS" pitchFamily="66" charset="0"/>
              </a:rPr>
              <a:t>нього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знайдеться</a:t>
            </a:r>
            <a:r>
              <a:rPr lang="ru-RU" dirty="0">
                <a:latin typeface="Comic Sans MS" pitchFamily="66" charset="0"/>
              </a:rPr>
              <a:t> воля </a:t>
            </a:r>
            <a:r>
              <a:rPr lang="ru-RU" dirty="0" err="1">
                <a:latin typeface="Comic Sans MS" pitchFamily="66" charset="0"/>
              </a:rPr>
              <a:t>його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виконати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сили</a:t>
            </a:r>
            <a:r>
              <a:rPr lang="ru-RU" dirty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цього</a:t>
            </a:r>
            <a:r>
              <a:rPr lang="ru-RU" dirty="0" smtClean="0">
                <a:latin typeface="Comic Sans MS" pitchFamily="66" charset="0"/>
              </a:rPr>
              <a:t>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888432" cy="1157496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Жуль Верн</a:t>
            </a:r>
            <a:b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«п'ятнадцятирічний капітан»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7482"/>
            <a:ext cx="2664296" cy="43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2020824"/>
            <a:ext cx="2818656" cy="407517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itchFamily="66" charset="0"/>
              </a:rPr>
              <a:t>«Ми не </a:t>
            </a:r>
            <a:r>
              <a:rPr lang="ru-RU" sz="2400" dirty="0" err="1">
                <a:latin typeface="Comic Sans MS" pitchFamily="66" charset="0"/>
              </a:rPr>
              <a:t>діти</a:t>
            </a:r>
            <a:r>
              <a:rPr lang="ru-RU" sz="2400" dirty="0">
                <a:latin typeface="Comic Sans MS" pitchFamily="66" charset="0"/>
              </a:rPr>
              <a:t>, — </a:t>
            </a:r>
            <a:r>
              <a:rPr lang="ru-RU" sz="2400" dirty="0" err="1">
                <a:latin typeface="Comic Sans MS" pitchFamily="66" charset="0"/>
              </a:rPr>
              <a:t>набурмосився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Грицик</a:t>
            </a:r>
            <a:r>
              <a:rPr lang="ru-RU" sz="2400" dirty="0">
                <a:latin typeface="Comic Sans MS" pitchFamily="66" charset="0"/>
              </a:rPr>
              <a:t>. — Ми з лука </a:t>
            </a:r>
            <a:r>
              <a:rPr lang="ru-RU" sz="2400" dirty="0" err="1">
                <a:latin typeface="Comic Sans MS" pitchFamily="66" charset="0"/>
              </a:rPr>
              <a:t>вміємо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стріляти</a:t>
            </a:r>
            <a:r>
              <a:rPr lang="ru-RU" sz="2400" dirty="0">
                <a:latin typeface="Comic Sans MS" pitchFamily="66" charset="0"/>
              </a:rPr>
              <a:t>, правда ж, Саньку? І на </a:t>
            </a:r>
            <a:r>
              <a:rPr lang="ru-RU" sz="2400" dirty="0" err="1">
                <a:latin typeface="Comic Sans MS" pitchFamily="66" charset="0"/>
              </a:rPr>
              <a:t>шаблях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б’ємося</a:t>
            </a:r>
            <a:r>
              <a:rPr lang="ru-RU" sz="2400" dirty="0">
                <a:latin typeface="Comic Sans MS" pitchFamily="66" charset="0"/>
              </a:rPr>
              <a:t>. І </a:t>
            </a:r>
            <a:r>
              <a:rPr lang="ru-RU" sz="2400" dirty="0" err="1">
                <a:latin typeface="Comic Sans MS" pitchFamily="66" charset="0"/>
              </a:rPr>
              <a:t>підкрадаємося</a:t>
            </a:r>
            <a:r>
              <a:rPr lang="ru-RU" sz="2400" dirty="0">
                <a:latin typeface="Comic Sans MS" pitchFamily="66" charset="0"/>
              </a:rPr>
              <a:t> так, </a:t>
            </a:r>
            <a:r>
              <a:rPr lang="ru-RU" sz="2400" dirty="0" err="1">
                <a:latin typeface="Comic Sans MS" pitchFamily="66" charset="0"/>
              </a:rPr>
              <a:t>що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ніхто</a:t>
            </a:r>
            <a:r>
              <a:rPr lang="ru-RU" sz="2400" dirty="0">
                <a:latin typeface="Comic Sans MS" pitchFamily="66" charset="0"/>
              </a:rPr>
              <a:t> й не </a:t>
            </a:r>
            <a:r>
              <a:rPr lang="ru-RU" sz="2400" dirty="0" err="1">
                <a:latin typeface="Comic Sans MS" pitchFamily="66" charset="0"/>
              </a:rPr>
              <a:t>побачить</a:t>
            </a:r>
            <a:r>
              <a:rPr lang="ru-RU" sz="2400" dirty="0" smtClean="0">
                <a:latin typeface="Comic Sans MS" pitchFamily="66" charset="0"/>
              </a:rPr>
              <a:t>»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4361656" cy="864096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В.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</a:rPr>
              <a:t>Рутківський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«Джури козака Швайки»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4029639" cy="30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0" y="1556792"/>
            <a:ext cx="2592288" cy="464853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>
                <a:latin typeface="Comic Sans MS" pitchFamily="66" charset="0"/>
              </a:rPr>
              <a:t>Сам того не </a:t>
            </a:r>
            <a:r>
              <a:rPr lang="ru-RU" dirty="0" err="1">
                <a:latin typeface="Comic Sans MS" pitchFamily="66" charset="0"/>
              </a:rPr>
              <a:t>відаючи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він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відкрив</a:t>
            </a:r>
            <a:r>
              <a:rPr lang="ru-RU" dirty="0">
                <a:latin typeface="Comic Sans MS" pitchFamily="66" charset="0"/>
              </a:rPr>
              <a:t> великий закон, </a:t>
            </a:r>
            <a:r>
              <a:rPr lang="ru-RU" dirty="0" err="1">
                <a:latin typeface="Comic Sans MS" pitchFamily="66" charset="0"/>
              </a:rPr>
              <a:t>керуючий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вчинками</a:t>
            </a:r>
            <a:r>
              <a:rPr lang="ru-RU" dirty="0">
                <a:latin typeface="Comic Sans MS" pitchFamily="66" charset="0"/>
              </a:rPr>
              <a:t> людей, а </a:t>
            </a:r>
            <a:r>
              <a:rPr lang="ru-RU" dirty="0" err="1">
                <a:latin typeface="Comic Sans MS" pitchFamily="66" charset="0"/>
              </a:rPr>
              <a:t>саме</a:t>
            </a:r>
            <a:r>
              <a:rPr lang="ru-RU" dirty="0">
                <a:latin typeface="Comic Sans MS" pitchFamily="66" charset="0"/>
              </a:rPr>
              <a:t>: для того </a:t>
            </a:r>
            <a:r>
              <a:rPr lang="ru-RU" dirty="0" err="1">
                <a:latin typeface="Comic Sans MS" pitchFamily="66" charset="0"/>
              </a:rPr>
              <a:t>щоб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людина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або</a:t>
            </a:r>
            <a:r>
              <a:rPr lang="ru-RU" dirty="0">
                <a:latin typeface="Comic Sans MS" pitchFamily="66" charset="0"/>
              </a:rPr>
              <a:t> хлопчик </a:t>
            </a:r>
            <a:r>
              <a:rPr lang="ru-RU" dirty="0" err="1">
                <a:latin typeface="Comic Sans MS" pitchFamily="66" charset="0"/>
              </a:rPr>
              <a:t>пристрасно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захотів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мати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яку-</a:t>
            </a:r>
            <a:r>
              <a:rPr lang="ru-RU" dirty="0" err="1" smtClean="0">
                <a:latin typeface="Comic Sans MS" pitchFamily="66" charset="0"/>
              </a:rPr>
              <a:t>небудь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річ</a:t>
            </a:r>
            <a:r>
              <a:rPr lang="ru-RU" dirty="0" smtClean="0">
                <a:latin typeface="Comic Sans MS" pitchFamily="66" charset="0"/>
              </a:rPr>
              <a:t>, то нехай </a:t>
            </a:r>
            <a:r>
              <a:rPr lang="ru-RU" dirty="0" err="1">
                <a:latin typeface="Comic Sans MS" pitchFamily="66" charset="0"/>
              </a:rPr>
              <a:t>ця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річ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дістанеться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йому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можливо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важче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176464" cy="936104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марк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твен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«Пригоди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тома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сойєра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983016" cy="322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228184" y="2020824"/>
            <a:ext cx="2458616" cy="4075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«</a:t>
            </a:r>
            <a:r>
              <a:rPr lang="ru-RU" sz="2400" dirty="0" err="1" smtClean="0">
                <a:latin typeface="Comic Sans MS" pitchFamily="66" charset="0"/>
              </a:rPr>
              <a:t>Якщо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у </a:t>
            </a:r>
            <a:r>
              <a:rPr lang="ru-RU" sz="2400" dirty="0" err="1">
                <a:latin typeface="Comic Sans MS" pitchFamily="66" charset="0"/>
              </a:rPr>
              <a:t>світі</a:t>
            </a:r>
            <a:r>
              <a:rPr lang="ru-RU" sz="2400" dirty="0">
                <a:latin typeface="Comic Sans MS" pitchFamily="66" charset="0"/>
              </a:rPr>
              <a:t> все </a:t>
            </a:r>
            <a:r>
              <a:rPr lang="ru-RU" sz="2400" dirty="0" err="1">
                <a:latin typeface="Comic Sans MS" pitchFamily="66" charset="0"/>
              </a:rPr>
              <a:t>безглуздо</a:t>
            </a:r>
            <a:r>
              <a:rPr lang="ru-RU" sz="2400" dirty="0">
                <a:latin typeface="Comic Sans MS" pitchFamily="66" charset="0"/>
              </a:rPr>
              <a:t>, - сказала </a:t>
            </a:r>
            <a:r>
              <a:rPr lang="ru-RU" sz="2400" dirty="0" err="1">
                <a:latin typeface="Comic Sans MS" pitchFamily="66" charset="0"/>
              </a:rPr>
              <a:t>Аліса</a:t>
            </a:r>
            <a:r>
              <a:rPr lang="ru-RU" sz="2400" dirty="0">
                <a:latin typeface="Comic Sans MS" pitchFamily="66" charset="0"/>
              </a:rPr>
              <a:t>, - </a:t>
            </a:r>
            <a:r>
              <a:rPr lang="ru-RU" sz="2400" dirty="0" err="1">
                <a:latin typeface="Comic Sans MS" pitchFamily="66" charset="0"/>
              </a:rPr>
              <a:t>що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заважає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вигадати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якийсь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сенс</a:t>
            </a:r>
            <a:r>
              <a:rPr lang="ru-RU" sz="2400" dirty="0" smtClean="0">
                <a:latin typeface="Comic Sans MS" pitchFamily="66" charset="0"/>
              </a:rPr>
              <a:t>?»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4320480" cy="792088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Люїс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керрол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«Аліса в країні чудес»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5328592" cy="332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39952" y="2020824"/>
            <a:ext cx="4546848" cy="407517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«…</a:t>
            </a:r>
            <a:r>
              <a:rPr lang="ru-RU" dirty="0">
                <a:latin typeface="Comic Sans MS" pitchFamily="66" charset="0"/>
              </a:rPr>
              <a:t>весел</a:t>
            </a:r>
            <a:r>
              <a:rPr lang="en-US" dirty="0">
                <a:latin typeface="Comic Sans MS" pitchFamily="66" charset="0"/>
              </a:rPr>
              <a:t>i, </a:t>
            </a:r>
            <a:r>
              <a:rPr lang="ru-RU" dirty="0" err="1">
                <a:latin typeface="Comic Sans MS" pitchFamily="66" charset="0"/>
              </a:rPr>
              <a:t>дотепн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>
                <a:latin typeface="Comic Sans MS" pitchFamily="66" charset="0"/>
              </a:rPr>
              <a:t>люди — </a:t>
            </a:r>
            <a:r>
              <a:rPr lang="ru-RU" dirty="0" err="1">
                <a:latin typeface="Comic Sans MS" pitchFamily="66" charset="0"/>
              </a:rPr>
              <a:t>дуже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по-моєму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потр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ru-RU" dirty="0" err="1">
                <a:latin typeface="Comic Sans MS" pitchFamily="66" charset="0"/>
              </a:rPr>
              <a:t>бн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>
                <a:latin typeface="Comic Sans MS" pitchFamily="66" charset="0"/>
              </a:rPr>
              <a:t>для </a:t>
            </a:r>
            <a:r>
              <a:rPr lang="ru-RU" dirty="0" err="1">
                <a:latin typeface="Comic Sans MS" pitchFamily="66" charset="0"/>
              </a:rPr>
              <a:t>життя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потр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ru-RU" dirty="0" err="1">
                <a:latin typeface="Comic Sans MS" pitchFamily="66" charset="0"/>
              </a:rPr>
              <a:t>бн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ru-RU" dirty="0">
                <a:latin typeface="Comic Sans MS" pitchFamily="66" charset="0"/>
              </a:rPr>
              <a:t>ш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>
                <a:latin typeface="Comic Sans MS" pitchFamily="66" charset="0"/>
              </a:rPr>
              <a:t>за </a:t>
            </a:r>
            <a:r>
              <a:rPr lang="ru-RU" dirty="0" err="1">
                <a:latin typeface="Comic Sans MS" pitchFamily="66" charset="0"/>
              </a:rPr>
              <a:t>серйозних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поважних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 err="1">
                <a:latin typeface="Comic Sans MS" pitchFamily="66" charset="0"/>
              </a:rPr>
              <a:t>суворих</a:t>
            </a:r>
            <a:r>
              <a:rPr lang="ru-RU" dirty="0">
                <a:latin typeface="Comic Sans MS" pitchFamily="66" charset="0"/>
              </a:rPr>
              <a:t>. </a:t>
            </a:r>
            <a:r>
              <a:rPr lang="ru-RU" dirty="0" err="1">
                <a:latin typeface="Comic Sans MS" pitchFamily="66" charset="0"/>
              </a:rPr>
              <a:t>Бо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серйозн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>
                <a:latin typeface="Comic Sans MS" pitchFamily="66" charset="0"/>
              </a:rPr>
              <a:t>й </a:t>
            </a:r>
            <a:r>
              <a:rPr lang="ru-RU" dirty="0" err="1">
                <a:latin typeface="Comic Sans MS" pitchFamily="66" charset="0"/>
              </a:rPr>
              <a:t>поважн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>
                <a:latin typeface="Comic Sans MS" pitchFamily="66" charset="0"/>
              </a:rPr>
              <a:t>т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ru-RU" dirty="0" err="1">
                <a:latin typeface="Comic Sans MS" pitchFamily="66" charset="0"/>
              </a:rPr>
              <a:t>льки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наказують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покрикують</a:t>
            </a:r>
            <a:r>
              <a:rPr lang="ru-RU" dirty="0">
                <a:latin typeface="Comic Sans MS" pitchFamily="66" charset="0"/>
              </a:rPr>
              <a:t>. А </a:t>
            </a:r>
            <a:r>
              <a:rPr lang="ru-RU" dirty="0" err="1">
                <a:latin typeface="Comic Sans MS" pitchFamily="66" charset="0"/>
              </a:rPr>
              <a:t>якийсь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жартун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скаже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дотепне</a:t>
            </a:r>
            <a:r>
              <a:rPr lang="ru-RU" dirty="0">
                <a:latin typeface="Comic Sans MS" pitchFamily="66" charset="0"/>
              </a:rPr>
              <a:t> слово, 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 err="1">
                <a:latin typeface="Comic Sans MS" pitchFamily="66" charset="0"/>
              </a:rPr>
              <a:t>одразу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легше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працювати</a:t>
            </a:r>
            <a:r>
              <a:rPr lang="ru-RU" dirty="0">
                <a:latin typeface="Comic Sans MS" pitchFamily="66" charset="0"/>
              </a:rPr>
              <a:t> людям, 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>
                <a:latin typeface="Comic Sans MS" pitchFamily="66" charset="0"/>
              </a:rPr>
              <a:t>робота спориться, коли </a:t>
            </a:r>
            <a:r>
              <a:rPr lang="ru-RU" dirty="0" err="1">
                <a:latin typeface="Comic Sans MS" pitchFamily="66" charset="0"/>
              </a:rPr>
              <a:t>серед</a:t>
            </a:r>
            <a:r>
              <a:rPr lang="ru-RU" dirty="0">
                <a:latin typeface="Comic Sans MS" pitchFamily="66" charset="0"/>
              </a:rPr>
              <a:t> людей веселий </a:t>
            </a:r>
            <a:r>
              <a:rPr lang="ru-RU" dirty="0" err="1">
                <a:latin typeface="Comic Sans MS" pitchFamily="66" charset="0"/>
              </a:rPr>
              <a:t>чолов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ru-RU" dirty="0">
                <a:latin typeface="Comic Sans MS" pitchFamily="66" charset="0"/>
              </a:rPr>
              <a:t>к. А коли начальник веселий 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 err="1">
                <a:latin typeface="Comic Sans MS" pitchFamily="66" charset="0"/>
              </a:rPr>
              <a:t>вм</a:t>
            </a:r>
            <a:r>
              <a:rPr lang="en-US" dirty="0">
                <a:latin typeface="Comic Sans MS" pitchFamily="66" charset="0"/>
              </a:rPr>
              <a:t>i</a:t>
            </a:r>
            <a:r>
              <a:rPr lang="ru-RU" dirty="0">
                <a:latin typeface="Comic Sans MS" pitchFamily="66" charset="0"/>
              </a:rPr>
              <a:t>є </a:t>
            </a:r>
            <a:r>
              <a:rPr lang="ru-RU" dirty="0" err="1">
                <a:latin typeface="Comic Sans MS" pitchFamily="66" charset="0"/>
              </a:rPr>
              <a:t>жартувати</a:t>
            </a:r>
            <a:r>
              <a:rPr lang="ru-RU" dirty="0">
                <a:latin typeface="Comic Sans MS" pitchFamily="66" charset="0"/>
              </a:rPr>
              <a:t>, то </a:t>
            </a:r>
            <a:r>
              <a:rPr lang="ru-RU" dirty="0" err="1">
                <a:latin typeface="Comic Sans MS" pitchFamily="66" charset="0"/>
              </a:rPr>
              <a:t>взагал</a:t>
            </a:r>
            <a:r>
              <a:rPr lang="en-US" dirty="0">
                <a:latin typeface="Comic Sans MS" pitchFamily="66" charset="0"/>
              </a:rPr>
              <a:t>i </a:t>
            </a:r>
            <a:r>
              <a:rPr lang="ru-RU" dirty="0" err="1">
                <a:latin typeface="Comic Sans MS" pitchFamily="66" charset="0"/>
              </a:rPr>
              <a:t>чудово</a:t>
            </a:r>
            <a:r>
              <a:rPr lang="ru-RU" dirty="0" smtClean="0">
                <a:latin typeface="Comic Sans MS" pitchFamily="66" charset="0"/>
              </a:rPr>
              <a:t>.»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4114800" cy="70104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нестайко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тореодори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з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васюківки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533625" cy="329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3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932040" y="2020824"/>
            <a:ext cx="3754760" cy="407517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«Це ти слабкий! Ти ніколи не знатимеш любові та дружби… і мені тебе шкода»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3425552" cy="70104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Дж. К.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ролінґ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гаррі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поттер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168352" cy="44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6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481</TotalTime>
  <Words>948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Образи дітей у світовій літературі</vt:lpstr>
      <vt:lpstr>Антуан де сент екзюпері «Маленький принц» </vt:lpstr>
      <vt:lpstr>Чарльз діккенс  «пригоди олівера твіста»</vt:lpstr>
      <vt:lpstr>Жуль Верн «п'ятнадцятирічний капітан»</vt:lpstr>
      <vt:lpstr>В. Рутківський  «Джури козака Швайки»</vt:lpstr>
      <vt:lpstr>марк  твен «Пригоди тома сойєра»</vt:lpstr>
      <vt:lpstr>Люїс керрол  «Аліса в країні чудес»</vt:lpstr>
      <vt:lpstr>В нестайко «тореодори з васюківки»</vt:lpstr>
      <vt:lpstr>Дж. К. ролінґ «гаррі поттер»</vt:lpstr>
      <vt:lpstr>е. портер «полліанна»</vt:lpstr>
      <vt:lpstr>Крістіне Нестлінґер  «Конрад, або Дитина з бляшанки»</vt:lpstr>
      <vt:lpstr>Г. к. андерсен «снігова королева»</vt:lpstr>
      <vt:lpstr>Дж. Олдрідж «останній дюйм»</vt:lpstr>
      <vt:lpstr>Галина пагутяк «королівство»</vt:lpstr>
      <vt:lpstr>Астрід лінгред «пеппі довгапанчоха»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дітей у світовій літературі</dc:title>
  <cp:lastModifiedBy>User</cp:lastModifiedBy>
  <cp:revision>24</cp:revision>
  <dcterms:modified xsi:type="dcterms:W3CDTF">2017-12-20T16:20:01Z</dcterms:modified>
</cp:coreProperties>
</file>