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  <p:sldId id="264" r:id="rId7"/>
    <p:sldId id="265" r:id="rId8"/>
    <p:sldId id="26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BDE13-03C1-495B-BE2D-514FBC75E00A}" type="datetimeFigureOut">
              <a:rPr lang="uk-UA" smtClean="0"/>
              <a:t>21.09.2022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C316-E241-4024-996D-65B3F107CC9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2358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BDE13-03C1-495B-BE2D-514FBC75E00A}" type="datetimeFigureOut">
              <a:rPr lang="uk-UA" smtClean="0"/>
              <a:t>21.09.2022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C316-E241-4024-996D-65B3F107CC9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3647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BDE13-03C1-495B-BE2D-514FBC75E00A}" type="datetimeFigureOut">
              <a:rPr lang="uk-UA" smtClean="0"/>
              <a:t>21.09.2022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C316-E241-4024-996D-65B3F107CC9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0808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BDE13-03C1-495B-BE2D-514FBC75E00A}" type="datetimeFigureOut">
              <a:rPr lang="uk-UA" smtClean="0"/>
              <a:t>21.09.2022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C316-E241-4024-996D-65B3F107CC9C}" type="slidenum">
              <a:rPr lang="uk-UA" smtClean="0"/>
              <a:t>‹№›</a:t>
            </a:fld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1012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BDE13-03C1-495B-BE2D-514FBC75E00A}" type="datetimeFigureOut">
              <a:rPr lang="uk-UA" smtClean="0"/>
              <a:t>21.09.2022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C316-E241-4024-996D-65B3F107CC9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5055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BDE13-03C1-495B-BE2D-514FBC75E00A}" type="datetimeFigureOut">
              <a:rPr lang="uk-UA" smtClean="0"/>
              <a:t>21.09.2022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C316-E241-4024-996D-65B3F107CC9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447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BDE13-03C1-495B-BE2D-514FBC75E00A}" type="datetimeFigureOut">
              <a:rPr lang="uk-UA" smtClean="0"/>
              <a:t>21.09.2022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C316-E241-4024-996D-65B3F107CC9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9168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BDE13-03C1-495B-BE2D-514FBC75E00A}" type="datetimeFigureOut">
              <a:rPr lang="uk-UA" smtClean="0"/>
              <a:t>21.09.2022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C316-E241-4024-996D-65B3F107CC9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1749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BDE13-03C1-495B-BE2D-514FBC75E00A}" type="datetimeFigureOut">
              <a:rPr lang="uk-UA" smtClean="0"/>
              <a:t>21.09.2022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C316-E241-4024-996D-65B3F107CC9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2483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BDE13-03C1-495B-BE2D-514FBC75E00A}" type="datetimeFigureOut">
              <a:rPr lang="uk-UA" smtClean="0"/>
              <a:t>21.09.2022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C316-E241-4024-996D-65B3F107CC9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431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BDE13-03C1-495B-BE2D-514FBC75E00A}" type="datetimeFigureOut">
              <a:rPr lang="uk-UA" smtClean="0"/>
              <a:t>21.09.2022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C316-E241-4024-996D-65B3F107CC9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1017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BDE13-03C1-495B-BE2D-514FBC75E00A}" type="datetimeFigureOut">
              <a:rPr lang="uk-UA" smtClean="0"/>
              <a:t>21.09.2022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C316-E241-4024-996D-65B3F107CC9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446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BDE13-03C1-495B-BE2D-514FBC75E00A}" type="datetimeFigureOut">
              <a:rPr lang="uk-UA" smtClean="0"/>
              <a:t>21.09.2022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C316-E241-4024-996D-65B3F107CC9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278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BDE13-03C1-495B-BE2D-514FBC75E00A}" type="datetimeFigureOut">
              <a:rPr lang="uk-UA" smtClean="0"/>
              <a:t>21.09.2022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C316-E241-4024-996D-65B3F107CC9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9900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BDE13-03C1-495B-BE2D-514FBC75E00A}" type="datetimeFigureOut">
              <a:rPr lang="uk-UA" smtClean="0"/>
              <a:t>21.09.2022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C316-E241-4024-996D-65B3F107CC9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44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BDE13-03C1-495B-BE2D-514FBC75E00A}" type="datetimeFigureOut">
              <a:rPr lang="uk-UA" smtClean="0"/>
              <a:t>21.09.2022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C316-E241-4024-996D-65B3F107CC9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763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BDE13-03C1-495B-BE2D-514FBC75E00A}" type="datetimeFigureOut">
              <a:rPr lang="uk-UA" smtClean="0"/>
              <a:t>21.09.2022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C316-E241-4024-996D-65B3F107CC9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1559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F6BDE13-03C1-495B-BE2D-514FBC75E00A}" type="datetimeFigureOut">
              <a:rPr lang="uk-UA" smtClean="0"/>
              <a:t>21.09.2022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FABC316-E241-4024-996D-65B3F107CC9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6300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B9FBA3-E5C5-4241-BBC2-1D39A5909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392701"/>
          </a:xfrm>
        </p:spPr>
        <p:txBody>
          <a:bodyPr/>
          <a:lstStyle/>
          <a:p>
            <a:r>
              <a:rPr lang="uk-UA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Компоненти життєвого самовизначення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B5AF298C-2FEA-4AF9-A464-79A0F11A59D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32831" t="32323" r="31599" b="18350"/>
          <a:stretch/>
        </p:blipFill>
        <p:spPr>
          <a:xfrm>
            <a:off x="2011679" y="726902"/>
            <a:ext cx="8131127" cy="6131097"/>
          </a:xfrm>
        </p:spPr>
      </p:pic>
    </p:spTree>
    <p:extLst>
      <p:ext uri="{BB962C8B-B14F-4D97-AF65-F5344CB8AC3E}">
        <p14:creationId xmlns:p14="http://schemas.microsoft.com/office/powerpoint/2010/main" val="4293996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BECA23-14E8-43DE-BDF7-57BB097D8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3629464" cy="6668087"/>
          </a:xfrm>
        </p:spPr>
        <p:txBody>
          <a:bodyPr>
            <a:normAutofit/>
          </a:bodyPr>
          <a:lstStyle/>
          <a:p>
            <a:r>
              <a:rPr lang="ru-RU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Етапи процесу само-пізнання </a:t>
            </a:r>
            <a:br>
              <a:rPr lang="ru-RU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й формування особистості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dirty="0"/>
            </a:br>
            <a:endParaRPr lang="uk-UA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3AA11112-C67B-4E87-901B-CA0278D4222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32102" t="29968" r="30058" b="18682"/>
          <a:stretch/>
        </p:blipFill>
        <p:spPr>
          <a:xfrm>
            <a:off x="3629465" y="0"/>
            <a:ext cx="8562534" cy="6858000"/>
          </a:xfrm>
        </p:spPr>
      </p:pic>
    </p:spTree>
    <p:extLst>
      <p:ext uri="{BB962C8B-B14F-4D97-AF65-F5344CB8AC3E}">
        <p14:creationId xmlns:p14="http://schemas.microsoft.com/office/powerpoint/2010/main" val="3091176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27F9DB-9DC1-409E-941F-E3BBAB2A5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378633"/>
          </a:xfrm>
        </p:spPr>
        <p:txBody>
          <a:bodyPr>
            <a:normAutofit fontScale="90000"/>
          </a:bodyPr>
          <a:lstStyle/>
          <a:p>
            <a:r>
              <a:rPr lang="ru-RU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Кроки до формування адекватної самооцінки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dirty="0"/>
            </a:br>
            <a:endParaRPr lang="uk-UA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CB6397A6-303B-4C43-8150-8ACAE85E4D3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31445" t="32374" r="29058" b="31907"/>
          <a:stretch/>
        </p:blipFill>
        <p:spPr>
          <a:xfrm>
            <a:off x="1111348" y="1083213"/>
            <a:ext cx="10919496" cy="5552047"/>
          </a:xfrm>
        </p:spPr>
      </p:pic>
    </p:spTree>
    <p:extLst>
      <p:ext uri="{BB962C8B-B14F-4D97-AF65-F5344CB8AC3E}">
        <p14:creationId xmlns:p14="http://schemas.microsoft.com/office/powerpoint/2010/main" val="1460486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396A66-82BE-41A7-A801-3396377C3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797" y="1"/>
            <a:ext cx="11972203" cy="1547445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Шлях до мети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B163ECEA-EF83-459E-AFB8-67155FD02FD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9135" t="24544" r="25593" b="52860"/>
          <a:stretch/>
        </p:blipFill>
        <p:spPr>
          <a:xfrm>
            <a:off x="219797" y="1814732"/>
            <a:ext cx="11752406" cy="3999779"/>
          </a:xfrm>
        </p:spPr>
      </p:pic>
    </p:spTree>
    <p:extLst>
      <p:ext uri="{BB962C8B-B14F-4D97-AF65-F5344CB8AC3E}">
        <p14:creationId xmlns:p14="http://schemas.microsoft.com/office/powerpoint/2010/main" val="992065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E9256-DC29-4CE1-82E5-E8EDED124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8473"/>
            <a:ext cx="12191999" cy="1575581"/>
          </a:xfrm>
        </p:spPr>
        <p:txBody>
          <a:bodyPr/>
          <a:lstStyle/>
          <a:p>
            <a:r>
              <a:rPr lang="ru-RU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Підліток і його ключові компетентності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dirty="0"/>
            </a:br>
            <a:endParaRPr lang="uk-UA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A4ABC381-6098-42E2-8963-72AFE7D5C8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30752" t="35226" r="27903" b="25746"/>
          <a:stretch/>
        </p:blipFill>
        <p:spPr>
          <a:xfrm>
            <a:off x="815951" y="970672"/>
            <a:ext cx="10560098" cy="5604522"/>
          </a:xfrm>
        </p:spPr>
      </p:pic>
    </p:spTree>
    <p:extLst>
      <p:ext uri="{BB962C8B-B14F-4D97-AF65-F5344CB8AC3E}">
        <p14:creationId xmlns:p14="http://schemas.microsoft.com/office/powerpoint/2010/main" val="1587289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1BEA90-74D1-458B-AAE4-721649114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674054"/>
          </a:xfrm>
        </p:spPr>
        <p:txBody>
          <a:bodyPr/>
          <a:lstStyle/>
          <a:p>
            <a:r>
              <a:rPr lang="ru-RU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Критерії та мотиви для вибору професії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17D9801-BE4D-4530-B0E4-0D64676496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7852" y="1491175"/>
            <a:ext cx="12084147" cy="536682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­вибір ­професії­ молодою­ людиною­ впливає ­багато­ чинників: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280E08-2D73-4D5C-8333-125EB79DE9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00" t="61134" r="27885" b="13521"/>
          <a:stretch/>
        </p:blipFill>
        <p:spPr>
          <a:xfrm>
            <a:off x="133048" y="2351754"/>
            <a:ext cx="11925901" cy="396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9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D6765-97B2-43A4-9008-59ABE0815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488"/>
            <a:ext cx="4895557" cy="6858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Цінності­ </a:t>
            </a:r>
            <a:r>
              <a:rPr lang="ru-RU" sz="32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—­</a:t>
            </a:r>
            <a:br>
              <a:rPr lang="ru-RU" sz="32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це­ те, ­що важливо для­ вас,­ на ­що­ ви орієнтуєтеся,­ коли приймаєте ­певні рішення,­ заради чого­ ви­ дієте, витрачаєте ­свої сили,­ заради ­чого живете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EE63794A-F792-4A65-B9F6-72B8B29E63D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35072" t="28586" r="34809" b="9046"/>
          <a:stretch/>
        </p:blipFill>
        <p:spPr>
          <a:xfrm>
            <a:off x="4778326" y="19488"/>
            <a:ext cx="7413673" cy="6819025"/>
          </a:xfrm>
        </p:spPr>
      </p:pic>
    </p:spTree>
    <p:extLst>
      <p:ext uri="{BB962C8B-B14F-4D97-AF65-F5344CB8AC3E}">
        <p14:creationId xmlns:p14="http://schemas.microsoft.com/office/powerpoint/2010/main" val="778273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151CEE-888E-4DD9-A60E-DC23A2B1F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828799"/>
          </a:xfrm>
        </p:spPr>
        <p:txBody>
          <a:bodyPr/>
          <a:lstStyle/>
          <a:p>
            <a:r>
              <a:rPr lang="uk-UA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Оптимальний­ вибір­ професії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uk-UA" dirty="0"/>
            </a:br>
            <a:endParaRPr lang="uk-UA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85FBF6A7-3C8B-404E-8197-CAE35B620B9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40684" t="46593" r="42917" b="29853"/>
          <a:stretch/>
        </p:blipFill>
        <p:spPr>
          <a:xfrm>
            <a:off x="2222695" y="887727"/>
            <a:ext cx="7258929" cy="5861660"/>
          </a:xfrm>
        </p:spPr>
      </p:pic>
    </p:spTree>
    <p:extLst>
      <p:ext uri="{BB962C8B-B14F-4D97-AF65-F5344CB8AC3E}">
        <p14:creationId xmlns:p14="http://schemas.microsoft.com/office/powerpoint/2010/main" val="3171113474"/>
      </p:ext>
    </p:extLst>
  </p:cSld>
  <p:clrMapOvr>
    <a:masterClrMapping/>
  </p:clrMapOvr>
</p:sld>
</file>

<file path=ppt/theme/theme1.xml><?xml version="1.0" encoding="utf-8"?>
<a:theme xmlns:a="http://schemas.openxmlformats.org/drawingml/2006/main" name="Краплинка">
  <a:themeElements>
    <a:clrScheme name="Краплинка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раплинка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раплинка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Краплинка</Template>
  <TotalTime>170</TotalTime>
  <Words>101</Words>
  <Application>Microsoft Office PowerPoint</Application>
  <PresentationFormat>Широкий екран</PresentationFormat>
  <Paragraphs>9</Paragraphs>
  <Slides>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1" baseType="lpstr">
      <vt:lpstr>Arial</vt:lpstr>
      <vt:lpstr>Tw Cen MT</vt:lpstr>
      <vt:lpstr>Краплинка</vt:lpstr>
      <vt:lpstr>Компоненти життєвого самовизначення  </vt:lpstr>
      <vt:lpstr>Етапи процесу само-пізнання  й формування особистості  </vt:lpstr>
      <vt:lpstr>Кроки до формування адекватної самооцінки  </vt:lpstr>
      <vt:lpstr>Шлях до мети</vt:lpstr>
      <vt:lpstr>Підліток і його ключові компетентності  </vt:lpstr>
      <vt:lpstr>Критерії та мотиви для вибору професії  </vt:lpstr>
      <vt:lpstr>Цінності­ —­ це­ те, ­що важливо для­ вас,­ на ­що­ ви орієнтуєтеся,­ коли приймаєте ­певні рішення,­ заради чого­ ви­ дієте, витрачаєте ­свої сили,­ заради ­чого живете  </vt:lpstr>
      <vt:lpstr>Оптимальний­ вибір­ професії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Профорієнтація  Практичне завдання: Виявлення професійних схильностей</dc:title>
  <dc:creator>Таня</dc:creator>
  <cp:lastModifiedBy>380687299033</cp:lastModifiedBy>
  <cp:revision>19</cp:revision>
  <dcterms:created xsi:type="dcterms:W3CDTF">2020-12-01T11:17:38Z</dcterms:created>
  <dcterms:modified xsi:type="dcterms:W3CDTF">2022-09-21T17:35:30Z</dcterms:modified>
</cp:coreProperties>
</file>