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80" r:id="rId2"/>
    <p:sldId id="256" r:id="rId3"/>
    <p:sldId id="279" r:id="rId4"/>
    <p:sldId id="269" r:id="rId5"/>
    <p:sldId id="270" r:id="rId6"/>
    <p:sldId id="271" r:id="rId7"/>
    <p:sldId id="281" r:id="rId8"/>
    <p:sldId id="272" r:id="rId9"/>
    <p:sldId id="282" r:id="rId10"/>
    <p:sldId id="257" r:id="rId11"/>
    <p:sldId id="258" r:id="rId12"/>
    <p:sldId id="259" r:id="rId13"/>
    <p:sldId id="260" r:id="rId14"/>
    <p:sldId id="261" r:id="rId15"/>
    <p:sldId id="262" r:id="rId16"/>
    <p:sldId id="283" r:id="rId17"/>
    <p:sldId id="273" r:id="rId18"/>
    <p:sldId id="274" r:id="rId19"/>
    <p:sldId id="275" r:id="rId20"/>
    <p:sldId id="266" r:id="rId21"/>
    <p:sldId id="267" r:id="rId22"/>
    <p:sldId id="285" r:id="rId23"/>
    <p:sldId id="277" r:id="rId24"/>
    <p:sldId id="278" r:id="rId2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BFACC-47DD-418C-939A-6550CBF7073D}" type="datetimeFigureOut">
              <a:rPr lang="ru-RU" smtClean="0"/>
              <a:t>пн 22.01.18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8DBE3-7DD1-4F93-A469-05B8EFF1F2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8678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BFACC-47DD-418C-939A-6550CBF7073D}" type="datetimeFigureOut">
              <a:rPr lang="ru-RU" smtClean="0"/>
              <a:t>пн 22.01.18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8DBE3-7DD1-4F93-A469-05B8EFF1F2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1113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BFACC-47DD-418C-939A-6550CBF7073D}" type="datetimeFigureOut">
              <a:rPr lang="ru-RU" smtClean="0"/>
              <a:t>пн 22.01.18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8DBE3-7DD1-4F93-A469-05B8EFF1F25A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573668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BFACC-47DD-418C-939A-6550CBF7073D}" type="datetimeFigureOut">
              <a:rPr lang="ru-RU" smtClean="0"/>
              <a:t>пн 22.01.18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8DBE3-7DD1-4F93-A469-05B8EFF1F2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00728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BFACC-47DD-418C-939A-6550CBF7073D}" type="datetimeFigureOut">
              <a:rPr lang="ru-RU" smtClean="0"/>
              <a:t>пн 22.01.18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8DBE3-7DD1-4F93-A469-05B8EFF1F25A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607145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BFACC-47DD-418C-939A-6550CBF7073D}" type="datetimeFigureOut">
              <a:rPr lang="ru-RU" smtClean="0"/>
              <a:t>пн 22.01.18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8DBE3-7DD1-4F93-A469-05B8EFF1F2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56314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BFACC-47DD-418C-939A-6550CBF7073D}" type="datetimeFigureOut">
              <a:rPr lang="ru-RU" smtClean="0"/>
              <a:t>пн 22.01.18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8DBE3-7DD1-4F93-A469-05B8EFF1F2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39153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BFACC-47DD-418C-939A-6550CBF7073D}" type="datetimeFigureOut">
              <a:rPr lang="ru-RU" smtClean="0"/>
              <a:t>пн 22.01.18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8DBE3-7DD1-4F93-A469-05B8EFF1F2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8145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BFACC-47DD-418C-939A-6550CBF7073D}" type="datetimeFigureOut">
              <a:rPr lang="ru-RU" smtClean="0"/>
              <a:t>пн 22.01.18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8DBE3-7DD1-4F93-A469-05B8EFF1F2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4613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BFACC-47DD-418C-939A-6550CBF7073D}" type="datetimeFigureOut">
              <a:rPr lang="ru-RU" smtClean="0"/>
              <a:t>пн 22.01.18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8DBE3-7DD1-4F93-A469-05B8EFF1F2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5500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BFACC-47DD-418C-939A-6550CBF7073D}" type="datetimeFigureOut">
              <a:rPr lang="ru-RU" smtClean="0"/>
              <a:t>пн 22.01.18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8DBE3-7DD1-4F93-A469-05B8EFF1F2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7803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BFACC-47DD-418C-939A-6550CBF7073D}" type="datetimeFigureOut">
              <a:rPr lang="ru-RU" smtClean="0"/>
              <a:t>пн 22.01.18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8DBE3-7DD1-4F93-A469-05B8EFF1F2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8542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BFACC-47DD-418C-939A-6550CBF7073D}" type="datetimeFigureOut">
              <a:rPr lang="ru-RU" smtClean="0"/>
              <a:t>пн 22.01.18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8DBE3-7DD1-4F93-A469-05B8EFF1F2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0009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BFACC-47DD-418C-939A-6550CBF7073D}" type="datetimeFigureOut">
              <a:rPr lang="ru-RU" smtClean="0"/>
              <a:t>пн 22.01.18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8DBE3-7DD1-4F93-A469-05B8EFF1F2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6499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BFACC-47DD-418C-939A-6550CBF7073D}" type="datetimeFigureOut">
              <a:rPr lang="ru-RU" smtClean="0"/>
              <a:t>пн 22.01.18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8DBE3-7DD1-4F93-A469-05B8EFF1F2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6510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BFACC-47DD-418C-939A-6550CBF7073D}" type="datetimeFigureOut">
              <a:rPr lang="ru-RU" smtClean="0"/>
              <a:t>пн 22.01.18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8DBE3-7DD1-4F93-A469-05B8EFF1F2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0491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2BFACC-47DD-418C-939A-6550CBF7073D}" type="datetimeFigureOut">
              <a:rPr lang="ru-RU" smtClean="0"/>
              <a:t>пн 22.01.18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208DBE3-7DD1-4F93-A469-05B8EFF1F2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4013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Результат пошуку зображень за запитом &quot;картинки адаптация першокласників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4255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gimnasia123.kiev.ua/image/blog/3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6602"/>
            <a:ext cx="12192000" cy="6578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2939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8455" y="275184"/>
            <a:ext cx="10989039" cy="1325563"/>
          </a:xfrm>
        </p:spPr>
        <p:txBody>
          <a:bodyPr>
            <a:noAutofit/>
          </a:bodyPr>
          <a:lstStyle/>
          <a:p>
            <a:r>
              <a:rPr lang="ru-RU" sz="4000" b="1" dirty="0" err="1">
                <a:solidFill>
                  <a:schemeClr val="tx1"/>
                </a:solidFill>
              </a:rPr>
              <a:t>Біологічна</a:t>
            </a:r>
            <a:r>
              <a:rPr lang="ru-RU" sz="4000" b="1" dirty="0">
                <a:solidFill>
                  <a:schemeClr val="tx1"/>
                </a:solidFill>
              </a:rPr>
              <a:t> </a:t>
            </a:r>
            <a:r>
              <a:rPr lang="ru-RU" sz="4000" b="1" dirty="0" err="1">
                <a:solidFill>
                  <a:schemeClr val="tx1"/>
                </a:solidFill>
              </a:rPr>
              <a:t>адаптація</a:t>
            </a:r>
            <a:r>
              <a:rPr lang="ru-RU" sz="4000" b="1" dirty="0">
                <a:solidFill>
                  <a:schemeClr val="tx1"/>
                </a:solidFill>
              </a:rPr>
              <a:t> - </a:t>
            </a:r>
            <a:r>
              <a:rPr lang="ru-RU" sz="4000" b="1" dirty="0" err="1">
                <a:solidFill>
                  <a:schemeClr val="tx1"/>
                </a:solidFill>
              </a:rPr>
              <a:t>це</a:t>
            </a:r>
            <a:r>
              <a:rPr lang="ru-RU" sz="4000" b="1" dirty="0">
                <a:solidFill>
                  <a:schemeClr val="tx1"/>
                </a:solidFill>
              </a:rPr>
              <a:t> </a:t>
            </a:r>
            <a:r>
              <a:rPr lang="ru-RU" sz="4000" b="1" dirty="0" err="1">
                <a:solidFill>
                  <a:schemeClr val="tx1"/>
                </a:solidFill>
              </a:rPr>
              <a:t>пристосування</a:t>
            </a:r>
            <a:r>
              <a:rPr lang="ru-RU" sz="4000" b="1" dirty="0">
                <a:solidFill>
                  <a:schemeClr val="tx1"/>
                </a:solidFill>
              </a:rPr>
              <a:t> до нового режиму </a:t>
            </a:r>
            <a:r>
              <a:rPr lang="ru-RU" sz="4000" b="1" dirty="0" err="1">
                <a:solidFill>
                  <a:schemeClr val="tx1"/>
                </a:solidFill>
              </a:rPr>
              <a:t>навчання</a:t>
            </a:r>
            <a:r>
              <a:rPr lang="ru-RU" sz="4000" b="1" dirty="0">
                <a:solidFill>
                  <a:schemeClr val="tx1"/>
                </a:solidFill>
              </a:rPr>
              <a:t> й </a:t>
            </a:r>
            <a:r>
              <a:rPr lang="ru-RU" sz="4000" b="1" dirty="0" err="1">
                <a:solidFill>
                  <a:schemeClr val="tx1"/>
                </a:solidFill>
              </a:rPr>
              <a:t>життя</a:t>
            </a:r>
            <a:r>
              <a:rPr lang="ru-RU" sz="4000" b="1" dirty="0">
                <a:solidFill>
                  <a:schemeClr val="tx1"/>
                </a:solidFill>
              </a:rPr>
              <a:t>. </a:t>
            </a:r>
            <a:r>
              <a:rPr lang="ru-RU" sz="4000" b="1" dirty="0" err="1">
                <a:solidFill>
                  <a:schemeClr val="tx1"/>
                </a:solidFill>
              </a:rPr>
              <a:t>Життя</a:t>
            </a:r>
            <a:r>
              <a:rPr lang="ru-RU" sz="4000" b="1" dirty="0">
                <a:solidFill>
                  <a:schemeClr val="tx1"/>
                </a:solidFill>
              </a:rPr>
              <a:t> </a:t>
            </a:r>
            <a:r>
              <a:rPr lang="ru-RU" sz="4000" b="1" dirty="0" err="1">
                <a:solidFill>
                  <a:schemeClr val="tx1"/>
                </a:solidFill>
              </a:rPr>
              <a:t>плинне</a:t>
            </a:r>
            <a:r>
              <a:rPr lang="ru-RU" sz="4000" b="1" dirty="0">
                <a:solidFill>
                  <a:schemeClr val="tx1"/>
                </a:solidFill>
              </a:rPr>
              <a:t>, </a:t>
            </a:r>
            <a:r>
              <a:rPr lang="ru-RU" sz="4000" b="1" dirty="0" err="1">
                <a:solidFill>
                  <a:schemeClr val="tx1"/>
                </a:solidFill>
              </a:rPr>
              <a:t>суперечливе</a:t>
            </a:r>
            <a:r>
              <a:rPr lang="ru-RU" sz="4000" b="1" dirty="0">
                <a:solidFill>
                  <a:schemeClr val="tx1"/>
                </a:solidFill>
              </a:rPr>
              <a:t>, </a:t>
            </a:r>
            <a:r>
              <a:rPr lang="ru-RU" sz="4000" b="1" dirty="0" err="1">
                <a:solidFill>
                  <a:schemeClr val="tx1"/>
                </a:solidFill>
              </a:rPr>
              <a:t>малопередбачуване</a:t>
            </a:r>
            <a:r>
              <a:rPr lang="ru-RU" sz="4000" b="1" dirty="0">
                <a:solidFill>
                  <a:schemeClr val="tx1"/>
                </a:solidFill>
              </a:rPr>
              <a:t>: не </a:t>
            </a:r>
            <a:r>
              <a:rPr lang="ru-RU" sz="4000" b="1" dirty="0" err="1">
                <a:solidFill>
                  <a:schemeClr val="tx1"/>
                </a:solidFill>
              </a:rPr>
              <a:t>встиг</a:t>
            </a:r>
            <a:r>
              <a:rPr lang="ru-RU" sz="4000" b="1" dirty="0">
                <a:solidFill>
                  <a:schemeClr val="tx1"/>
                </a:solidFill>
              </a:rPr>
              <a:t> </a:t>
            </a:r>
            <a:r>
              <a:rPr lang="ru-RU" sz="4000" b="1" dirty="0" err="1">
                <a:solidFill>
                  <a:schemeClr val="tx1"/>
                </a:solidFill>
              </a:rPr>
              <a:t>пристосуватися</a:t>
            </a:r>
            <a:r>
              <a:rPr lang="ru-RU" sz="4000" b="1" dirty="0">
                <a:solidFill>
                  <a:schemeClr val="tx1"/>
                </a:solidFill>
              </a:rPr>
              <a:t> </a:t>
            </a:r>
            <a:r>
              <a:rPr lang="ru-RU" sz="4000" b="1" dirty="0" err="1">
                <a:solidFill>
                  <a:schemeClr val="tx1"/>
                </a:solidFill>
              </a:rPr>
              <a:t>відчути</a:t>
            </a:r>
            <a:r>
              <a:rPr lang="ru-RU" sz="4000" b="1" dirty="0">
                <a:solidFill>
                  <a:schemeClr val="tx1"/>
                </a:solidFill>
              </a:rPr>
              <a:t> </a:t>
            </a:r>
            <a:r>
              <a:rPr lang="ru-RU" sz="4000" b="1" dirty="0" err="1">
                <a:solidFill>
                  <a:schemeClr val="tx1"/>
                </a:solidFill>
              </a:rPr>
              <a:t>стабільність</a:t>
            </a:r>
            <a:r>
              <a:rPr lang="ru-RU" sz="4000" b="1" dirty="0">
                <a:solidFill>
                  <a:schemeClr val="tx1"/>
                </a:solidFill>
              </a:rPr>
              <a:t> </a:t>
            </a:r>
            <a:r>
              <a:rPr lang="ru-RU" sz="4000" b="1" dirty="0" err="1">
                <a:solidFill>
                  <a:schemeClr val="tx1"/>
                </a:solidFill>
              </a:rPr>
              <a:t>існування</a:t>
            </a:r>
            <a:r>
              <a:rPr lang="ru-RU" sz="4000" b="1" dirty="0">
                <a:solidFill>
                  <a:schemeClr val="tx1"/>
                </a:solidFill>
              </a:rPr>
              <a:t>, як </a:t>
            </a:r>
            <a:r>
              <a:rPr lang="ru-RU" sz="4000" b="1" dirty="0" err="1">
                <a:solidFill>
                  <a:schemeClr val="tx1"/>
                </a:solidFill>
              </a:rPr>
              <a:t>трапляється</a:t>
            </a:r>
            <a:r>
              <a:rPr lang="ru-RU" sz="4000" b="1" dirty="0">
                <a:solidFill>
                  <a:schemeClr val="tx1"/>
                </a:solidFill>
              </a:rPr>
              <a:t> </a:t>
            </a:r>
            <a:r>
              <a:rPr lang="ru-RU" sz="4000" b="1" dirty="0" err="1">
                <a:solidFill>
                  <a:schemeClr val="tx1"/>
                </a:solidFill>
              </a:rPr>
              <a:t>таке</a:t>
            </a:r>
            <a:r>
              <a:rPr lang="ru-RU" sz="4000" b="1" dirty="0">
                <a:solidFill>
                  <a:schemeClr val="tx1"/>
                </a:solidFill>
              </a:rPr>
              <a:t>, </a:t>
            </a:r>
            <a:r>
              <a:rPr lang="ru-RU" sz="4000" b="1" dirty="0" err="1">
                <a:solidFill>
                  <a:schemeClr val="tx1"/>
                </a:solidFill>
              </a:rPr>
              <a:t>що</a:t>
            </a:r>
            <a:r>
              <a:rPr lang="ru-RU" sz="4000" b="1" dirty="0">
                <a:solidFill>
                  <a:schemeClr val="tx1"/>
                </a:solidFill>
              </a:rPr>
              <a:t> </a:t>
            </a:r>
            <a:r>
              <a:rPr lang="ru-RU" sz="4000" b="1" dirty="0" err="1">
                <a:solidFill>
                  <a:schemeClr val="tx1"/>
                </a:solidFill>
              </a:rPr>
              <a:t>докорінно</a:t>
            </a:r>
            <a:r>
              <a:rPr lang="ru-RU" sz="4000" b="1" dirty="0">
                <a:solidFill>
                  <a:schemeClr val="tx1"/>
                </a:solidFill>
              </a:rPr>
              <a:t> </a:t>
            </a:r>
            <a:r>
              <a:rPr lang="ru-RU" sz="4000" b="1" dirty="0" err="1">
                <a:solidFill>
                  <a:schemeClr val="tx1"/>
                </a:solidFill>
              </a:rPr>
              <a:t>змінює</a:t>
            </a:r>
            <a:r>
              <a:rPr lang="ru-RU" sz="4000" b="1" dirty="0">
                <a:solidFill>
                  <a:schemeClr val="tx1"/>
                </a:solidFill>
              </a:rPr>
              <a:t> </a:t>
            </a:r>
            <a:r>
              <a:rPr lang="ru-RU" sz="4000" b="1" dirty="0" err="1">
                <a:solidFill>
                  <a:schemeClr val="tx1"/>
                </a:solidFill>
              </a:rPr>
              <a:t>плани</a:t>
            </a:r>
            <a:r>
              <a:rPr lang="ru-RU" sz="4000" b="1" dirty="0">
                <a:solidFill>
                  <a:schemeClr val="tx1"/>
                </a:solidFill>
              </a:rPr>
              <a:t>, </a:t>
            </a:r>
            <a:r>
              <a:rPr lang="ru-RU" sz="4000" b="1" dirty="0" err="1">
                <a:solidFill>
                  <a:schemeClr val="tx1"/>
                </a:solidFill>
              </a:rPr>
              <a:t>суттєво</a:t>
            </a:r>
            <a:r>
              <a:rPr lang="ru-RU" sz="4000" b="1" dirty="0">
                <a:solidFill>
                  <a:schemeClr val="tx1"/>
                </a:solidFill>
              </a:rPr>
              <a:t> </a:t>
            </a:r>
            <a:r>
              <a:rPr lang="ru-RU" sz="4000" b="1" dirty="0" err="1">
                <a:solidFill>
                  <a:schemeClr val="tx1"/>
                </a:solidFill>
              </a:rPr>
              <a:t>впливає</a:t>
            </a:r>
            <a:r>
              <a:rPr lang="ru-RU" sz="4000" b="1" dirty="0">
                <a:solidFill>
                  <a:schemeClr val="tx1"/>
                </a:solidFill>
              </a:rPr>
              <a:t> на </a:t>
            </a:r>
            <a:r>
              <a:rPr lang="ru-RU" sz="4000" b="1" dirty="0" err="1">
                <a:solidFill>
                  <a:schemeClr val="tx1"/>
                </a:solidFill>
              </a:rPr>
              <a:t>самопочуття</a:t>
            </a:r>
            <a:r>
              <a:rPr lang="ru-RU" sz="4000" b="1" dirty="0">
                <a:solidFill>
                  <a:schemeClr val="tx1"/>
                </a:solidFill>
              </a:rPr>
              <a:t>, </a:t>
            </a:r>
            <a:r>
              <a:rPr lang="ru-RU" sz="4000" b="1" dirty="0" err="1">
                <a:solidFill>
                  <a:schemeClr val="tx1"/>
                </a:solidFill>
              </a:rPr>
              <a:t>змушує</a:t>
            </a:r>
            <a:r>
              <a:rPr lang="ru-RU" sz="4000" b="1" dirty="0">
                <a:solidFill>
                  <a:schemeClr val="tx1"/>
                </a:solidFill>
              </a:rPr>
              <a:t> </a:t>
            </a:r>
            <a:r>
              <a:rPr lang="ru-RU" sz="4000" b="1" dirty="0" err="1">
                <a:solidFill>
                  <a:schemeClr val="tx1"/>
                </a:solidFill>
              </a:rPr>
              <a:t>пристосовуватися</a:t>
            </a:r>
            <a:r>
              <a:rPr lang="ru-RU" sz="4000" b="1" dirty="0">
                <a:solidFill>
                  <a:schemeClr val="tx1"/>
                </a:solidFill>
              </a:rPr>
              <a:t> до нового й </a:t>
            </a:r>
            <a:r>
              <a:rPr lang="ru-RU" sz="4000" b="1" dirty="0" err="1">
                <a:solidFill>
                  <a:schemeClr val="tx1"/>
                </a:solidFill>
              </a:rPr>
              <a:t>незвичного</a:t>
            </a:r>
            <a:r>
              <a:rPr lang="ru-RU" sz="4000" b="1" dirty="0">
                <a:solidFill>
                  <a:schemeClr val="tx1"/>
                </a:solidFill>
              </a:rPr>
              <a:t>.</a:t>
            </a:r>
            <a:endParaRPr lang="ru-RU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17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435" y="290174"/>
            <a:ext cx="11483716" cy="1523636"/>
          </a:xfrm>
        </p:spPr>
        <p:txBody>
          <a:bodyPr>
            <a:noAutofit/>
          </a:bodyPr>
          <a:lstStyle/>
          <a:p>
            <a:r>
              <a:rPr lang="ru-RU" sz="4000" b="1" dirty="0" err="1">
                <a:solidFill>
                  <a:schemeClr val="tx1"/>
                </a:solidFill>
              </a:rPr>
              <a:t>Психологічна</a:t>
            </a:r>
            <a:r>
              <a:rPr lang="ru-RU" sz="4000" b="1" dirty="0">
                <a:solidFill>
                  <a:schemeClr val="tx1"/>
                </a:solidFill>
              </a:rPr>
              <a:t> </a:t>
            </a:r>
            <a:r>
              <a:rPr lang="ru-RU" sz="4000" b="1" dirty="0" err="1">
                <a:solidFill>
                  <a:schemeClr val="tx1"/>
                </a:solidFill>
              </a:rPr>
              <a:t>адаптація</a:t>
            </a:r>
            <a:r>
              <a:rPr lang="ru-RU" sz="4000" b="1" dirty="0">
                <a:solidFill>
                  <a:schemeClr val="tx1"/>
                </a:solidFill>
              </a:rPr>
              <a:t> - </a:t>
            </a:r>
            <a:r>
              <a:rPr lang="ru-RU" sz="4000" dirty="0" err="1">
                <a:solidFill>
                  <a:schemeClr val="tx1"/>
                </a:solidFill>
              </a:rPr>
              <a:t>це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err="1">
                <a:solidFill>
                  <a:schemeClr val="tx1"/>
                </a:solidFill>
              </a:rPr>
              <a:t>входження</a:t>
            </a:r>
            <a:r>
              <a:rPr lang="ru-RU" sz="4000" dirty="0">
                <a:solidFill>
                  <a:schemeClr val="tx1"/>
                </a:solidFill>
              </a:rPr>
              <a:t> до </a:t>
            </a:r>
            <a:r>
              <a:rPr lang="ru-RU" sz="4000" dirty="0" err="1">
                <a:solidFill>
                  <a:schemeClr val="tx1"/>
                </a:solidFill>
              </a:rPr>
              <a:t>нової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err="1">
                <a:solidFill>
                  <a:schemeClr val="tx1"/>
                </a:solidFill>
              </a:rPr>
              <a:t>системи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err="1">
                <a:solidFill>
                  <a:schemeClr val="tx1"/>
                </a:solidFill>
              </a:rPr>
              <a:t>вимог</a:t>
            </a:r>
            <a:r>
              <a:rPr lang="ru-RU" sz="4000" dirty="0">
                <a:solidFill>
                  <a:schemeClr val="tx1"/>
                </a:solidFill>
              </a:rPr>
              <a:t>, </a:t>
            </a:r>
            <a:r>
              <a:rPr lang="ru-RU" sz="4000" dirty="0" err="1">
                <a:solidFill>
                  <a:schemeClr val="tx1"/>
                </a:solidFill>
              </a:rPr>
              <a:t>пов'язаних</a:t>
            </a:r>
            <a:r>
              <a:rPr lang="ru-RU" sz="4000" dirty="0">
                <a:solidFill>
                  <a:schemeClr val="tx1"/>
                </a:solidFill>
              </a:rPr>
              <a:t> з </a:t>
            </a:r>
            <a:r>
              <a:rPr lang="ru-RU" sz="4000" dirty="0" err="1">
                <a:solidFill>
                  <a:schemeClr val="tx1"/>
                </a:solidFill>
              </a:rPr>
              <a:t>виконанням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err="1">
                <a:solidFill>
                  <a:schemeClr val="tx1"/>
                </a:solidFill>
              </a:rPr>
              <a:t>навчальної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err="1">
                <a:solidFill>
                  <a:schemeClr val="tx1"/>
                </a:solidFill>
              </a:rPr>
              <a:t>діяльності</a:t>
            </a:r>
            <a:r>
              <a:rPr lang="ru-RU" sz="4000" dirty="0">
                <a:solidFill>
                  <a:schemeClr val="tx1"/>
                </a:solidFill>
              </a:rPr>
              <a:t>. </a:t>
            </a:r>
            <a:r>
              <a:rPr lang="ru-RU" sz="4000" dirty="0" err="1">
                <a:solidFill>
                  <a:schemeClr val="tx1"/>
                </a:solidFill>
              </a:rPr>
              <a:t>Процес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err="1">
                <a:solidFill>
                  <a:schemeClr val="tx1"/>
                </a:solidFill>
              </a:rPr>
              <a:t>взаємодії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err="1">
                <a:solidFill>
                  <a:schemeClr val="tx1"/>
                </a:solidFill>
              </a:rPr>
              <a:t>особистості</a:t>
            </a:r>
            <a:r>
              <a:rPr lang="ru-RU" sz="4000" dirty="0">
                <a:solidFill>
                  <a:schemeClr val="tx1"/>
                </a:solidFill>
              </a:rPr>
              <a:t> й </a:t>
            </a:r>
            <a:r>
              <a:rPr lang="ru-RU" sz="4000" dirty="0" err="1">
                <a:solidFill>
                  <a:schemeClr val="tx1"/>
                </a:solidFill>
              </a:rPr>
              <a:t>середовища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err="1">
                <a:solidFill>
                  <a:schemeClr val="tx1"/>
                </a:solidFill>
              </a:rPr>
              <a:t>полягає</a:t>
            </a:r>
            <a:r>
              <a:rPr lang="ru-RU" sz="4000" dirty="0">
                <a:solidFill>
                  <a:schemeClr val="tx1"/>
                </a:solidFill>
              </a:rPr>
              <a:t> в </a:t>
            </a:r>
            <a:r>
              <a:rPr lang="ru-RU" sz="4000" dirty="0" err="1">
                <a:solidFill>
                  <a:schemeClr val="tx1"/>
                </a:solidFill>
              </a:rPr>
              <a:t>пошуку</a:t>
            </a:r>
            <a:r>
              <a:rPr lang="ru-RU" sz="4000" dirty="0">
                <a:solidFill>
                  <a:schemeClr val="tx1"/>
                </a:solidFill>
              </a:rPr>
              <a:t> й </a:t>
            </a:r>
            <a:r>
              <a:rPr lang="ru-RU" sz="4000" dirty="0" err="1">
                <a:solidFill>
                  <a:schemeClr val="tx1"/>
                </a:solidFill>
              </a:rPr>
              <a:t>використанні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err="1">
                <a:solidFill>
                  <a:schemeClr val="tx1"/>
                </a:solidFill>
              </a:rPr>
              <a:t>адекватних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err="1">
                <a:solidFill>
                  <a:schemeClr val="tx1"/>
                </a:solidFill>
              </a:rPr>
              <a:t>засобів</a:t>
            </a:r>
            <a:r>
              <a:rPr lang="ru-RU" sz="4000" dirty="0">
                <a:solidFill>
                  <a:schemeClr val="tx1"/>
                </a:solidFill>
              </a:rPr>
              <a:t> і </a:t>
            </a:r>
            <a:r>
              <a:rPr lang="ru-RU" sz="4000" dirty="0" err="1">
                <a:solidFill>
                  <a:schemeClr val="tx1"/>
                </a:solidFill>
              </a:rPr>
              <a:t>способів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err="1">
                <a:solidFill>
                  <a:schemeClr val="tx1"/>
                </a:solidFill>
              </a:rPr>
              <a:t>задоволення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err="1">
                <a:solidFill>
                  <a:schemeClr val="tx1"/>
                </a:solidFill>
              </a:rPr>
              <a:t>основних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err="1">
                <a:solidFill>
                  <a:schemeClr val="tx1"/>
                </a:solidFill>
              </a:rPr>
              <a:t>її</a:t>
            </a:r>
            <a:r>
              <a:rPr lang="ru-RU" sz="4000" dirty="0">
                <a:solidFill>
                  <a:schemeClr val="tx1"/>
                </a:solidFill>
              </a:rPr>
              <a:t> потреб, до </a:t>
            </a:r>
            <a:r>
              <a:rPr lang="ru-RU" sz="4000" dirty="0" err="1">
                <a:solidFill>
                  <a:schemeClr val="tx1"/>
                </a:solidFill>
              </a:rPr>
              <a:t>яких</a:t>
            </a:r>
            <a:r>
              <a:rPr lang="ru-RU" sz="4000" dirty="0">
                <a:solidFill>
                  <a:schemeClr val="tx1"/>
                </a:solidFill>
              </a:rPr>
              <a:t> належать потреба в </a:t>
            </a:r>
            <a:r>
              <a:rPr lang="ru-RU" sz="4000" dirty="0" err="1">
                <a:solidFill>
                  <a:schemeClr val="tx1"/>
                </a:solidFill>
              </a:rPr>
              <a:t>безпеці</a:t>
            </a:r>
            <a:r>
              <a:rPr lang="ru-RU" sz="4000" dirty="0">
                <a:solidFill>
                  <a:schemeClr val="tx1"/>
                </a:solidFill>
              </a:rPr>
              <a:t>, </a:t>
            </a:r>
            <a:r>
              <a:rPr lang="ru-RU" sz="4000" dirty="0" err="1">
                <a:solidFill>
                  <a:schemeClr val="tx1"/>
                </a:solidFill>
              </a:rPr>
              <a:t>фізіологічні</a:t>
            </a:r>
            <a:r>
              <a:rPr lang="ru-RU" sz="4000" dirty="0">
                <a:solidFill>
                  <a:schemeClr val="tx1"/>
                </a:solidFill>
              </a:rPr>
              <a:t> потреби (у </a:t>
            </a:r>
            <a:r>
              <a:rPr lang="ru-RU" sz="4000" dirty="0" err="1">
                <a:solidFill>
                  <a:schemeClr val="tx1"/>
                </a:solidFill>
              </a:rPr>
              <a:t>їжі</a:t>
            </a:r>
            <a:r>
              <a:rPr lang="ru-RU" sz="4000" dirty="0">
                <a:solidFill>
                  <a:schemeClr val="tx1"/>
                </a:solidFill>
              </a:rPr>
              <a:t>, </a:t>
            </a:r>
            <a:r>
              <a:rPr lang="ru-RU" sz="4000" dirty="0" err="1">
                <a:solidFill>
                  <a:schemeClr val="tx1"/>
                </a:solidFill>
              </a:rPr>
              <a:t>сні</a:t>
            </a:r>
            <a:r>
              <a:rPr lang="ru-RU" sz="4000" dirty="0">
                <a:solidFill>
                  <a:schemeClr val="tx1"/>
                </a:solidFill>
              </a:rPr>
              <a:t>, </a:t>
            </a:r>
            <a:r>
              <a:rPr lang="ru-RU" sz="4000" dirty="0" err="1">
                <a:solidFill>
                  <a:schemeClr val="tx1"/>
                </a:solidFill>
              </a:rPr>
              <a:t>відпочинку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err="1">
                <a:solidFill>
                  <a:schemeClr val="tx1"/>
                </a:solidFill>
              </a:rPr>
              <a:t>тощо</a:t>
            </a:r>
            <a:r>
              <a:rPr lang="ru-RU" sz="4000" dirty="0">
                <a:solidFill>
                  <a:schemeClr val="tx1"/>
                </a:solidFill>
              </a:rPr>
              <a:t>), потреба в </a:t>
            </a:r>
            <a:r>
              <a:rPr lang="ru-RU" sz="4000" dirty="0" err="1">
                <a:solidFill>
                  <a:schemeClr val="tx1"/>
                </a:solidFill>
              </a:rPr>
              <a:t>прийнятті</a:t>
            </a:r>
            <a:r>
              <a:rPr lang="ru-RU" sz="4000" dirty="0">
                <a:solidFill>
                  <a:schemeClr val="tx1"/>
                </a:solidFill>
              </a:rPr>
              <a:t> та </a:t>
            </a:r>
            <a:r>
              <a:rPr lang="ru-RU" sz="4000" dirty="0" err="1">
                <a:solidFill>
                  <a:schemeClr val="tx1"/>
                </a:solidFill>
              </a:rPr>
              <a:t>любові</a:t>
            </a:r>
            <a:r>
              <a:rPr lang="ru-RU" sz="4000" dirty="0">
                <a:solidFill>
                  <a:schemeClr val="tx1"/>
                </a:solidFill>
              </a:rPr>
              <a:t>, у </a:t>
            </a:r>
            <a:r>
              <a:rPr lang="ru-RU" sz="4000" dirty="0" err="1">
                <a:solidFill>
                  <a:schemeClr val="tx1"/>
                </a:solidFill>
              </a:rPr>
              <a:t>визнанні</a:t>
            </a:r>
            <a:r>
              <a:rPr lang="ru-RU" sz="4000" dirty="0">
                <a:solidFill>
                  <a:schemeClr val="tx1"/>
                </a:solidFill>
              </a:rPr>
              <a:t> та </a:t>
            </a:r>
            <a:r>
              <a:rPr lang="ru-RU" sz="4000" dirty="0" err="1">
                <a:solidFill>
                  <a:schemeClr val="tx1"/>
                </a:solidFill>
              </a:rPr>
              <a:t>повазі</a:t>
            </a:r>
            <a:r>
              <a:rPr lang="ru-RU" sz="4000" dirty="0">
                <a:solidFill>
                  <a:schemeClr val="tx1"/>
                </a:solidFill>
              </a:rPr>
              <a:t>, у </a:t>
            </a:r>
            <a:r>
              <a:rPr lang="ru-RU" sz="4000" dirty="0" err="1">
                <a:solidFill>
                  <a:schemeClr val="tx1"/>
                </a:solidFill>
              </a:rPr>
              <a:t>самовираженні</a:t>
            </a:r>
            <a:r>
              <a:rPr lang="ru-RU" sz="4000" dirty="0">
                <a:solidFill>
                  <a:schemeClr val="tx1"/>
                </a:solidFill>
              </a:rPr>
              <a:t>, </a:t>
            </a:r>
            <a:r>
              <a:rPr lang="ru-RU" sz="4000" dirty="0" err="1">
                <a:solidFill>
                  <a:schemeClr val="tx1"/>
                </a:solidFill>
              </a:rPr>
              <a:t>самоствердженні</a:t>
            </a:r>
            <a:r>
              <a:rPr lang="ru-RU" sz="4000" dirty="0">
                <a:solidFill>
                  <a:schemeClr val="tx1"/>
                </a:solidFill>
              </a:rPr>
              <a:t> й у </a:t>
            </a:r>
            <a:r>
              <a:rPr lang="ru-RU" sz="4000" dirty="0" err="1">
                <a:solidFill>
                  <a:schemeClr val="tx1"/>
                </a:solidFill>
              </a:rPr>
              <a:t>розвитку</a:t>
            </a:r>
            <a:r>
              <a:rPr lang="ru-RU" sz="4000" dirty="0">
                <a:solidFill>
                  <a:schemeClr val="tx1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649821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3445" y="515026"/>
            <a:ext cx="11363794" cy="1523636"/>
          </a:xfrm>
        </p:spPr>
        <p:txBody>
          <a:bodyPr>
            <a:normAutofit fontScale="90000"/>
          </a:bodyPr>
          <a:lstStyle/>
          <a:p>
            <a:r>
              <a:rPr lang="ru-RU" sz="4400" b="1" dirty="0" err="1">
                <a:solidFill>
                  <a:schemeClr val="tx1"/>
                </a:solidFill>
              </a:rPr>
              <a:t>Соціальна</a:t>
            </a:r>
            <a:r>
              <a:rPr lang="ru-RU" sz="4400" b="1" dirty="0">
                <a:solidFill>
                  <a:schemeClr val="tx1"/>
                </a:solidFill>
              </a:rPr>
              <a:t> </a:t>
            </a:r>
            <a:r>
              <a:rPr lang="ru-RU" sz="4400" b="1" dirty="0" err="1">
                <a:solidFill>
                  <a:schemeClr val="tx1"/>
                </a:solidFill>
              </a:rPr>
              <a:t>адаптація</a:t>
            </a:r>
            <a:r>
              <a:rPr lang="ru-RU" sz="4400" b="1" dirty="0">
                <a:solidFill>
                  <a:schemeClr val="tx1"/>
                </a:solidFill>
              </a:rPr>
              <a:t> </a:t>
            </a:r>
            <a:r>
              <a:rPr lang="ru-RU" b="1" dirty="0">
                <a:solidFill>
                  <a:schemeClr val="tx1"/>
                </a:solidFill>
              </a:rPr>
              <a:t>- </a:t>
            </a:r>
            <a:r>
              <a:rPr lang="ru-RU" sz="4400" dirty="0" err="1">
                <a:solidFill>
                  <a:schemeClr val="tx1"/>
                </a:solidFill>
              </a:rPr>
              <a:t>це</a:t>
            </a:r>
            <a:r>
              <a:rPr lang="ru-RU" sz="4400" dirty="0">
                <a:solidFill>
                  <a:schemeClr val="tx1"/>
                </a:solidFill>
              </a:rPr>
              <a:t> </a:t>
            </a:r>
            <a:r>
              <a:rPr lang="ru-RU" sz="4400" dirty="0" err="1">
                <a:solidFill>
                  <a:schemeClr val="tx1"/>
                </a:solidFill>
              </a:rPr>
              <a:t>процес</a:t>
            </a:r>
            <a:r>
              <a:rPr lang="ru-RU" sz="4400" dirty="0">
                <a:solidFill>
                  <a:schemeClr val="tx1"/>
                </a:solidFill>
              </a:rPr>
              <a:t> </a:t>
            </a:r>
            <a:r>
              <a:rPr lang="ru-RU" sz="4400" dirty="0" err="1">
                <a:solidFill>
                  <a:schemeClr val="tx1"/>
                </a:solidFill>
              </a:rPr>
              <a:t>входження</a:t>
            </a:r>
            <a:r>
              <a:rPr lang="ru-RU" sz="4400" dirty="0">
                <a:solidFill>
                  <a:schemeClr val="tx1"/>
                </a:solidFill>
              </a:rPr>
              <a:t> до </a:t>
            </a:r>
            <a:r>
              <a:rPr lang="ru-RU" sz="4400" dirty="0" err="1">
                <a:solidFill>
                  <a:schemeClr val="tx1"/>
                </a:solidFill>
              </a:rPr>
              <a:t>учнівського</a:t>
            </a:r>
            <a:r>
              <a:rPr lang="ru-RU" sz="4400" dirty="0">
                <a:solidFill>
                  <a:schemeClr val="tx1"/>
                </a:solidFill>
              </a:rPr>
              <a:t> </a:t>
            </a:r>
            <a:r>
              <a:rPr lang="ru-RU" sz="4400" dirty="0" err="1">
                <a:solidFill>
                  <a:schemeClr val="tx1"/>
                </a:solidFill>
              </a:rPr>
              <a:t>колективу</a:t>
            </a:r>
            <a:r>
              <a:rPr lang="ru-RU" sz="4400" dirty="0">
                <a:solidFill>
                  <a:schemeClr val="tx1"/>
                </a:solidFill>
              </a:rPr>
              <a:t>. </a:t>
            </a:r>
            <a:r>
              <a:rPr lang="ru-RU" sz="4400" dirty="0" err="1">
                <a:solidFill>
                  <a:schemeClr val="tx1"/>
                </a:solidFill>
              </a:rPr>
              <a:t>Соціальну</a:t>
            </a:r>
            <a:r>
              <a:rPr lang="ru-RU" sz="4400" dirty="0">
                <a:solidFill>
                  <a:schemeClr val="tx1"/>
                </a:solidFill>
              </a:rPr>
              <a:t> </a:t>
            </a:r>
            <a:r>
              <a:rPr lang="ru-RU" sz="4400" dirty="0" err="1">
                <a:solidFill>
                  <a:schemeClr val="tx1"/>
                </a:solidFill>
              </a:rPr>
              <a:t>адаптацію</a:t>
            </a:r>
            <a:r>
              <a:rPr lang="ru-RU" sz="4400" dirty="0">
                <a:solidFill>
                  <a:schemeClr val="tx1"/>
                </a:solidFill>
              </a:rPr>
              <a:t> </a:t>
            </a:r>
            <a:r>
              <a:rPr lang="ru-RU" sz="4400" dirty="0" err="1">
                <a:solidFill>
                  <a:schemeClr val="tx1"/>
                </a:solidFill>
              </a:rPr>
              <a:t>розглядають</a:t>
            </a:r>
            <a:r>
              <a:rPr lang="ru-RU" sz="4400" dirty="0">
                <a:solidFill>
                  <a:schemeClr val="tx1"/>
                </a:solidFill>
              </a:rPr>
              <a:t> як </a:t>
            </a:r>
            <a:r>
              <a:rPr lang="ru-RU" sz="4400" dirty="0" err="1">
                <a:solidFill>
                  <a:schemeClr val="tx1"/>
                </a:solidFill>
              </a:rPr>
              <a:t>завершальний</a:t>
            </a:r>
            <a:r>
              <a:rPr lang="ru-RU" sz="4400" dirty="0">
                <a:solidFill>
                  <a:schemeClr val="tx1"/>
                </a:solidFill>
              </a:rPr>
              <a:t>, </a:t>
            </a:r>
            <a:r>
              <a:rPr lang="ru-RU" sz="4400" dirty="0" err="1">
                <a:solidFill>
                  <a:schemeClr val="tx1"/>
                </a:solidFill>
              </a:rPr>
              <a:t>підсумковий</a:t>
            </a:r>
            <a:r>
              <a:rPr lang="ru-RU" sz="4400" dirty="0">
                <a:solidFill>
                  <a:schemeClr val="tx1"/>
                </a:solidFill>
              </a:rPr>
              <a:t> </a:t>
            </a:r>
            <a:r>
              <a:rPr lang="ru-RU" sz="4400" dirty="0" err="1">
                <a:solidFill>
                  <a:schemeClr val="tx1"/>
                </a:solidFill>
              </a:rPr>
              <a:t>етап</a:t>
            </a:r>
            <a:r>
              <a:rPr lang="ru-RU" sz="4400" dirty="0">
                <a:solidFill>
                  <a:schemeClr val="tx1"/>
                </a:solidFill>
              </a:rPr>
              <a:t> </a:t>
            </a:r>
            <a:r>
              <a:rPr lang="ru-RU" sz="4400" dirty="0" err="1">
                <a:solidFill>
                  <a:schemeClr val="tx1"/>
                </a:solidFill>
              </a:rPr>
              <a:t>адаптації</a:t>
            </a:r>
            <a:r>
              <a:rPr lang="ru-RU" sz="4400" dirty="0">
                <a:solidFill>
                  <a:schemeClr val="tx1"/>
                </a:solidFill>
              </a:rPr>
              <a:t> в </a:t>
            </a:r>
            <a:r>
              <a:rPr lang="ru-RU" sz="4400" dirty="0" err="1">
                <a:solidFill>
                  <a:schemeClr val="tx1"/>
                </a:solidFill>
              </a:rPr>
              <a:t>цілому</a:t>
            </a:r>
            <a:r>
              <a:rPr lang="ru-RU" sz="4400" dirty="0">
                <a:solidFill>
                  <a:schemeClr val="tx1"/>
                </a:solidFill>
              </a:rPr>
              <a:t>, </a:t>
            </a:r>
            <a:r>
              <a:rPr lang="ru-RU" sz="4400" dirty="0" err="1">
                <a:solidFill>
                  <a:schemeClr val="tx1"/>
                </a:solidFill>
              </a:rPr>
              <a:t>що</a:t>
            </a:r>
            <a:r>
              <a:rPr lang="ru-RU" sz="4400" dirty="0">
                <a:solidFill>
                  <a:schemeClr val="tx1"/>
                </a:solidFill>
              </a:rPr>
              <a:t> </a:t>
            </a:r>
            <a:r>
              <a:rPr lang="ru-RU" sz="4400" dirty="0" err="1">
                <a:solidFill>
                  <a:schemeClr val="tx1"/>
                </a:solidFill>
              </a:rPr>
              <a:t>забезпечує</a:t>
            </a:r>
            <a:r>
              <a:rPr lang="ru-RU" sz="4400" dirty="0">
                <a:solidFill>
                  <a:schemeClr val="tx1"/>
                </a:solidFill>
              </a:rPr>
              <a:t> як </a:t>
            </a:r>
            <a:r>
              <a:rPr lang="ru-RU" sz="4400" dirty="0" err="1">
                <a:solidFill>
                  <a:schemeClr val="tx1"/>
                </a:solidFill>
              </a:rPr>
              <a:t>фізіологічне</a:t>
            </a:r>
            <a:r>
              <a:rPr lang="ru-RU" sz="4400" dirty="0">
                <a:solidFill>
                  <a:schemeClr val="tx1"/>
                </a:solidFill>
              </a:rPr>
              <a:t> і </a:t>
            </a:r>
            <a:r>
              <a:rPr lang="ru-RU" sz="4400" dirty="0" err="1">
                <a:solidFill>
                  <a:schemeClr val="tx1"/>
                </a:solidFill>
              </a:rPr>
              <a:t>психологічне</a:t>
            </a:r>
            <a:r>
              <a:rPr lang="ru-RU" sz="4400" dirty="0">
                <a:solidFill>
                  <a:schemeClr val="tx1"/>
                </a:solidFill>
              </a:rPr>
              <a:t>, так і </a:t>
            </a:r>
            <a:r>
              <a:rPr lang="ru-RU" sz="4400" dirty="0" err="1">
                <a:solidFill>
                  <a:schemeClr val="tx1"/>
                </a:solidFill>
              </a:rPr>
              <a:t>соціальне</a:t>
            </a:r>
            <a:r>
              <a:rPr lang="ru-RU" sz="4400" dirty="0">
                <a:solidFill>
                  <a:schemeClr val="tx1"/>
                </a:solidFill>
              </a:rPr>
              <a:t> </a:t>
            </a:r>
            <a:r>
              <a:rPr lang="ru-RU" sz="4400" dirty="0" err="1">
                <a:solidFill>
                  <a:schemeClr val="tx1"/>
                </a:solidFill>
              </a:rPr>
              <a:t>благополуччя</a:t>
            </a:r>
            <a:r>
              <a:rPr lang="ru-RU" sz="4400" dirty="0">
                <a:solidFill>
                  <a:schemeClr val="tx1"/>
                </a:solidFill>
              </a:rPr>
              <a:t> </a:t>
            </a:r>
            <a:r>
              <a:rPr lang="ru-RU" sz="4400" dirty="0" err="1">
                <a:solidFill>
                  <a:schemeClr val="tx1"/>
                </a:solidFill>
              </a:rPr>
              <a:t>особистості</a:t>
            </a:r>
            <a:r>
              <a:rPr lang="ru-RU" sz="4400" dirty="0">
                <a:solidFill>
                  <a:schemeClr val="tx1"/>
                </a:solidFill>
              </a:rPr>
              <a:t>. </a:t>
            </a:r>
            <a:r>
              <a:rPr lang="ru-RU" sz="4400" dirty="0" err="1">
                <a:solidFill>
                  <a:schemeClr val="tx1"/>
                </a:solidFill>
              </a:rPr>
              <a:t>Першокласник</a:t>
            </a:r>
            <a:r>
              <a:rPr lang="ru-RU" sz="4400" dirty="0">
                <a:solidFill>
                  <a:schemeClr val="tx1"/>
                </a:solidFill>
              </a:rPr>
              <a:t> повинен </a:t>
            </a:r>
            <a:r>
              <a:rPr lang="ru-RU" sz="4400" dirty="0" err="1">
                <a:solidFill>
                  <a:schemeClr val="tx1"/>
                </a:solidFill>
              </a:rPr>
              <a:t>пристосуватись</a:t>
            </a:r>
            <a:r>
              <a:rPr lang="ru-RU" sz="4400" dirty="0">
                <a:solidFill>
                  <a:schemeClr val="tx1"/>
                </a:solidFill>
              </a:rPr>
              <a:t> до </a:t>
            </a:r>
            <a:r>
              <a:rPr lang="ru-RU" sz="4400" dirty="0" err="1">
                <a:solidFill>
                  <a:schemeClr val="tx1"/>
                </a:solidFill>
              </a:rPr>
              <a:t>вимог</a:t>
            </a:r>
            <a:r>
              <a:rPr lang="ru-RU" sz="4400" dirty="0">
                <a:solidFill>
                  <a:schemeClr val="tx1"/>
                </a:solidFill>
              </a:rPr>
              <a:t> тих </a:t>
            </a:r>
            <a:r>
              <a:rPr lang="ru-RU" sz="4400" dirty="0" err="1">
                <a:solidFill>
                  <a:schemeClr val="tx1"/>
                </a:solidFill>
              </a:rPr>
              <a:t>соціальних</a:t>
            </a:r>
            <a:r>
              <a:rPr lang="ru-RU" sz="4400" dirty="0">
                <a:solidFill>
                  <a:schemeClr val="tx1"/>
                </a:solidFill>
              </a:rPr>
              <a:t> </a:t>
            </a:r>
            <a:r>
              <a:rPr lang="ru-RU" sz="4400" dirty="0" err="1">
                <a:solidFill>
                  <a:schemeClr val="tx1"/>
                </a:solidFill>
              </a:rPr>
              <a:t>груп</a:t>
            </a:r>
            <a:r>
              <a:rPr lang="ru-RU" sz="4400" dirty="0">
                <a:solidFill>
                  <a:schemeClr val="tx1"/>
                </a:solidFill>
              </a:rPr>
              <a:t>, </a:t>
            </a:r>
            <a:r>
              <a:rPr lang="ru-RU" sz="4400" dirty="0" err="1">
                <a:solidFill>
                  <a:schemeClr val="tx1"/>
                </a:solidFill>
              </a:rPr>
              <a:t>що</a:t>
            </a:r>
            <a:r>
              <a:rPr lang="ru-RU" sz="4400" dirty="0">
                <a:solidFill>
                  <a:schemeClr val="tx1"/>
                </a:solidFill>
              </a:rPr>
              <a:t> </a:t>
            </a:r>
            <a:r>
              <a:rPr lang="ru-RU" sz="4400" dirty="0" err="1">
                <a:solidFill>
                  <a:schemeClr val="tx1"/>
                </a:solidFill>
              </a:rPr>
              <a:t>характерні</a:t>
            </a:r>
            <a:r>
              <a:rPr lang="ru-RU" sz="4400" dirty="0">
                <a:solidFill>
                  <a:schemeClr val="tx1"/>
                </a:solidFill>
              </a:rPr>
              <a:t> для </a:t>
            </a:r>
            <a:r>
              <a:rPr lang="ru-RU" sz="4400" dirty="0" err="1">
                <a:solidFill>
                  <a:schemeClr val="tx1"/>
                </a:solidFill>
              </a:rPr>
              <a:t>школи</a:t>
            </a:r>
            <a:r>
              <a:rPr lang="ru-RU" sz="4400" dirty="0">
                <a:solidFill>
                  <a:schemeClr val="tx1"/>
                </a:solidFill>
              </a:rPr>
              <a:t> (</a:t>
            </a:r>
            <a:r>
              <a:rPr lang="ru-RU" sz="4400" dirty="0" err="1">
                <a:solidFill>
                  <a:schemeClr val="tx1"/>
                </a:solidFill>
              </a:rPr>
              <a:t>учнівська</a:t>
            </a:r>
            <a:r>
              <a:rPr lang="ru-RU" sz="4400" dirty="0">
                <a:solidFill>
                  <a:schemeClr val="tx1"/>
                </a:solidFill>
              </a:rPr>
              <a:t> </a:t>
            </a:r>
            <a:r>
              <a:rPr lang="ru-RU" sz="4400" dirty="0" err="1">
                <a:solidFill>
                  <a:schemeClr val="tx1"/>
                </a:solidFill>
              </a:rPr>
              <a:t>група</a:t>
            </a:r>
            <a:r>
              <a:rPr lang="ru-RU" sz="4400" dirty="0">
                <a:solidFill>
                  <a:schemeClr val="tx1"/>
                </a:solidFill>
              </a:rPr>
              <a:t>, </a:t>
            </a:r>
            <a:r>
              <a:rPr lang="ru-RU" sz="4400" dirty="0" err="1">
                <a:solidFill>
                  <a:schemeClr val="tx1"/>
                </a:solidFill>
              </a:rPr>
              <a:t>вчителі</a:t>
            </a:r>
            <a:r>
              <a:rPr lang="ru-RU" sz="4400" dirty="0">
                <a:solidFill>
                  <a:schemeClr val="tx1"/>
                </a:solidFill>
              </a:rPr>
              <a:t>, </a:t>
            </a:r>
            <a:r>
              <a:rPr lang="ru-RU" sz="4400" dirty="0" err="1">
                <a:solidFill>
                  <a:schemeClr val="tx1"/>
                </a:solidFill>
              </a:rPr>
              <a:t>інші</a:t>
            </a:r>
            <a:r>
              <a:rPr lang="ru-RU" sz="4400" dirty="0">
                <a:solidFill>
                  <a:schemeClr val="tx1"/>
                </a:solidFill>
              </a:rPr>
              <a:t> </a:t>
            </a:r>
            <a:r>
              <a:rPr lang="ru-RU" sz="4400" dirty="0" err="1">
                <a:solidFill>
                  <a:schemeClr val="tx1"/>
                </a:solidFill>
              </a:rPr>
              <a:t>класи</a:t>
            </a:r>
            <a:r>
              <a:rPr lang="ru-RU" sz="4400" dirty="0">
                <a:solidFill>
                  <a:schemeClr val="tx1"/>
                </a:solidFill>
              </a:rPr>
              <a:t> </a:t>
            </a:r>
            <a:r>
              <a:rPr lang="ru-RU" sz="4400" dirty="0" err="1">
                <a:solidFill>
                  <a:schemeClr val="tx1"/>
                </a:solidFill>
              </a:rPr>
              <a:t>тощо</a:t>
            </a:r>
            <a:r>
              <a:rPr lang="ru-RU" sz="4400" dirty="0">
                <a:solidFill>
                  <a:schemeClr val="tx1"/>
                </a:solidFill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670183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Результат пошуку зображень за запитом &quot;картинки адаптация першокласників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2546" y="0"/>
            <a:ext cx="3457054" cy="6730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3544" y="410095"/>
            <a:ext cx="8269002" cy="1943361"/>
          </a:xfrm>
        </p:spPr>
        <p:txBody>
          <a:bodyPr>
            <a:noAutofit/>
          </a:bodyPr>
          <a:lstStyle/>
          <a:p>
            <a:r>
              <a:rPr lang="ru-RU" sz="4000" dirty="0" err="1">
                <a:solidFill>
                  <a:schemeClr val="tx1"/>
                </a:solidFill>
              </a:rPr>
              <a:t>Щоб</a:t>
            </a:r>
            <a:r>
              <a:rPr lang="ru-RU" sz="4000" dirty="0">
                <a:solidFill>
                  <a:schemeClr val="tx1"/>
                </a:solidFill>
              </a:rPr>
              <a:t> у </a:t>
            </a:r>
            <a:r>
              <a:rPr lang="ru-RU" sz="4000" dirty="0" err="1">
                <a:solidFill>
                  <a:schemeClr val="tx1"/>
                </a:solidFill>
              </a:rPr>
              <a:t>дитини</a:t>
            </a:r>
            <a:r>
              <a:rPr lang="ru-RU" sz="4000" dirty="0">
                <a:solidFill>
                  <a:schemeClr val="tx1"/>
                </a:solidFill>
              </a:rPr>
              <a:t> не </a:t>
            </a:r>
            <a:r>
              <a:rPr lang="ru-RU" sz="4000" dirty="0" err="1">
                <a:solidFill>
                  <a:schemeClr val="tx1"/>
                </a:solidFill>
              </a:rPr>
              <a:t>сформувався</a:t>
            </a:r>
            <a:r>
              <a:rPr lang="ru-RU" sz="4000" dirty="0">
                <a:solidFill>
                  <a:schemeClr val="tx1"/>
                </a:solidFill>
              </a:rPr>
              <a:t> комплекс </a:t>
            </a:r>
            <a:r>
              <a:rPr lang="ru-RU" sz="4000" dirty="0" err="1">
                <a:solidFill>
                  <a:schemeClr val="tx1"/>
                </a:solidFill>
              </a:rPr>
              <a:t>неповноцінності</a:t>
            </a:r>
            <a:r>
              <a:rPr lang="ru-RU" sz="4000" dirty="0">
                <a:solidFill>
                  <a:schemeClr val="tx1"/>
                </a:solidFill>
              </a:rPr>
              <a:t> через низку </a:t>
            </a:r>
            <a:r>
              <a:rPr lang="ru-RU" sz="4000" dirty="0" err="1">
                <a:solidFill>
                  <a:schemeClr val="tx1"/>
                </a:solidFill>
              </a:rPr>
              <a:t>невдач</a:t>
            </a:r>
            <a:r>
              <a:rPr lang="ru-RU" sz="4000" dirty="0">
                <a:solidFill>
                  <a:schemeClr val="tx1"/>
                </a:solidFill>
              </a:rPr>
              <a:t>, </a:t>
            </a:r>
            <a:r>
              <a:rPr lang="ru-RU" sz="4000" dirty="0" err="1">
                <a:solidFill>
                  <a:schemeClr val="tx1"/>
                </a:solidFill>
              </a:rPr>
              <a:t>протягом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err="1">
                <a:solidFill>
                  <a:schemeClr val="tx1"/>
                </a:solidFill>
              </a:rPr>
              <a:t>першого</a:t>
            </a:r>
            <a:r>
              <a:rPr lang="ru-RU" sz="4000" dirty="0">
                <a:solidFill>
                  <a:schemeClr val="tx1"/>
                </a:solidFill>
              </a:rPr>
              <a:t> року </a:t>
            </a:r>
            <a:r>
              <a:rPr lang="ru-RU" sz="4000" dirty="0" err="1">
                <a:solidFill>
                  <a:schemeClr val="tx1"/>
                </a:solidFill>
              </a:rPr>
              <a:t>навчання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err="1">
                <a:solidFill>
                  <a:schemeClr val="tx1"/>
                </a:solidFill>
              </a:rPr>
              <a:t>старанність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err="1">
                <a:solidFill>
                  <a:schemeClr val="tx1"/>
                </a:solidFill>
              </a:rPr>
              <a:t>першокласників</a:t>
            </a:r>
            <a:r>
              <a:rPr lang="ru-RU" sz="4000" dirty="0">
                <a:solidFill>
                  <a:schemeClr val="tx1"/>
                </a:solidFill>
              </a:rPr>
              <a:t> і </a:t>
            </a:r>
            <a:r>
              <a:rPr lang="ru-RU" sz="4000" dirty="0" err="1">
                <a:solidFill>
                  <a:schemeClr val="tx1"/>
                </a:solidFill>
              </a:rPr>
              <a:t>їх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err="1">
                <a:solidFill>
                  <a:schemeClr val="tx1"/>
                </a:solidFill>
              </a:rPr>
              <a:t>успішність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err="1">
                <a:solidFill>
                  <a:schemeClr val="tx1"/>
                </a:solidFill>
              </a:rPr>
              <a:t>оцінюється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err="1">
                <a:solidFill>
                  <a:schemeClr val="tx1"/>
                </a:solidFill>
              </a:rPr>
              <a:t>виключно</a:t>
            </a:r>
            <a:r>
              <a:rPr lang="ru-RU" sz="4000" dirty="0">
                <a:solidFill>
                  <a:schemeClr val="tx1"/>
                </a:solidFill>
              </a:rPr>
              <a:t> у </a:t>
            </a:r>
            <a:r>
              <a:rPr lang="ru-RU" sz="4000" dirty="0" err="1">
                <a:solidFill>
                  <a:schemeClr val="tx1"/>
                </a:solidFill>
              </a:rPr>
              <a:t>словесній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err="1">
                <a:solidFill>
                  <a:schemeClr val="tx1"/>
                </a:solidFill>
              </a:rPr>
              <a:t>формі</a:t>
            </a:r>
            <a:r>
              <a:rPr lang="ru-RU" sz="4000" dirty="0">
                <a:solidFill>
                  <a:schemeClr val="tx1"/>
                </a:solidFill>
              </a:rPr>
              <a:t> без </a:t>
            </a:r>
            <a:r>
              <a:rPr lang="ru-RU" sz="4000" dirty="0" err="1">
                <a:solidFill>
                  <a:schemeClr val="tx1"/>
                </a:solidFill>
              </a:rPr>
              <a:t>застосування</a:t>
            </a:r>
            <a:r>
              <a:rPr lang="ru-RU" sz="4000" dirty="0">
                <a:solidFill>
                  <a:schemeClr val="tx1"/>
                </a:solidFill>
              </a:rPr>
              <a:t> 12-бальної </a:t>
            </a:r>
            <a:r>
              <a:rPr lang="ru-RU" sz="4000" dirty="0" err="1">
                <a:solidFill>
                  <a:schemeClr val="tx1"/>
                </a:solidFill>
              </a:rPr>
              <a:t>системи</a:t>
            </a:r>
            <a:r>
              <a:rPr lang="ru-RU" sz="4000" dirty="0" smtClean="0">
                <a:solidFill>
                  <a:schemeClr val="tx1"/>
                </a:solidFill>
              </a:rPr>
              <a:t>.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97350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593" y="634947"/>
            <a:ext cx="11708568" cy="1325563"/>
          </a:xfrm>
        </p:spPr>
        <p:txBody>
          <a:bodyPr>
            <a:noAutofit/>
          </a:bodyPr>
          <a:lstStyle/>
          <a:p>
            <a:r>
              <a:rPr lang="ru-RU" sz="4000" dirty="0" err="1">
                <a:solidFill>
                  <a:schemeClr val="tx1"/>
                </a:solidFill>
              </a:rPr>
              <a:t>Звикання</a:t>
            </a:r>
            <a:r>
              <a:rPr lang="ru-RU" sz="4000" dirty="0">
                <a:solidFill>
                  <a:schemeClr val="tx1"/>
                </a:solidFill>
              </a:rPr>
              <a:t> до </a:t>
            </a:r>
            <a:r>
              <a:rPr lang="ru-RU" sz="4000" dirty="0" err="1">
                <a:solidFill>
                  <a:schemeClr val="tx1"/>
                </a:solidFill>
              </a:rPr>
              <a:t>школи</a:t>
            </a:r>
            <a:r>
              <a:rPr lang="ru-RU" sz="4000" dirty="0">
                <a:solidFill>
                  <a:schemeClr val="tx1"/>
                </a:solidFill>
              </a:rPr>
              <a:t> - </a:t>
            </a:r>
            <a:r>
              <a:rPr lang="ru-RU" sz="4000" dirty="0" err="1">
                <a:solidFill>
                  <a:schemeClr val="tx1"/>
                </a:solidFill>
              </a:rPr>
              <a:t>тривалий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err="1">
                <a:solidFill>
                  <a:schemeClr val="tx1"/>
                </a:solidFill>
              </a:rPr>
              <a:t>індивідуальний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err="1">
                <a:solidFill>
                  <a:schemeClr val="tx1"/>
                </a:solidFill>
              </a:rPr>
              <a:t>процес</a:t>
            </a:r>
            <a:r>
              <a:rPr lang="ru-RU" sz="4000" dirty="0">
                <a:solidFill>
                  <a:schemeClr val="tx1"/>
                </a:solidFill>
              </a:rPr>
              <a:t>. </a:t>
            </a:r>
            <a:r>
              <a:rPr lang="ru-RU" sz="4000" dirty="0" err="1">
                <a:solidFill>
                  <a:schemeClr val="tx1"/>
                </a:solidFill>
              </a:rPr>
              <a:t>Згідно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err="1">
                <a:solidFill>
                  <a:schemeClr val="tx1"/>
                </a:solidFill>
              </a:rPr>
              <a:t>зі</a:t>
            </a:r>
            <a:r>
              <a:rPr lang="ru-RU" sz="4000" dirty="0">
                <a:solidFill>
                  <a:schemeClr val="tx1"/>
                </a:solidFill>
              </a:rPr>
              <a:t> статистикою, </a:t>
            </a:r>
            <a:r>
              <a:rPr lang="ru-RU" sz="4000" dirty="0" err="1">
                <a:solidFill>
                  <a:schemeClr val="tx1"/>
                </a:solidFill>
              </a:rPr>
              <a:t>тільки</a:t>
            </a:r>
            <a:r>
              <a:rPr lang="ru-RU" sz="4000" dirty="0">
                <a:solidFill>
                  <a:schemeClr val="tx1"/>
                </a:solidFill>
              </a:rPr>
              <a:t> 50% </a:t>
            </a:r>
            <a:r>
              <a:rPr lang="ru-RU" sz="4000" dirty="0" err="1">
                <a:solidFill>
                  <a:schemeClr val="tx1"/>
                </a:solidFill>
              </a:rPr>
              <a:t>дітей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err="1">
                <a:solidFill>
                  <a:schemeClr val="tx1"/>
                </a:solidFill>
              </a:rPr>
              <a:t>адаптується</a:t>
            </a:r>
            <a:r>
              <a:rPr lang="ru-RU" sz="4000" dirty="0">
                <a:solidFill>
                  <a:schemeClr val="tx1"/>
                </a:solidFill>
              </a:rPr>
              <a:t> до </a:t>
            </a:r>
            <a:r>
              <a:rPr lang="ru-RU" sz="4000" dirty="0" err="1">
                <a:solidFill>
                  <a:schemeClr val="tx1"/>
                </a:solidFill>
              </a:rPr>
              <a:t>нових</a:t>
            </a:r>
            <a:r>
              <a:rPr lang="ru-RU" sz="4000" dirty="0">
                <a:solidFill>
                  <a:schemeClr val="tx1"/>
                </a:solidFill>
              </a:rPr>
              <a:t> умов і </a:t>
            </a:r>
            <a:r>
              <a:rPr lang="ru-RU" sz="4000" dirty="0" err="1">
                <a:solidFill>
                  <a:schemeClr val="tx1"/>
                </a:solidFill>
              </a:rPr>
              <a:t>вимог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err="1">
                <a:solidFill>
                  <a:schemeClr val="tx1"/>
                </a:solidFill>
              </a:rPr>
              <a:t>протягом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err="1">
                <a:solidFill>
                  <a:schemeClr val="tx1"/>
                </a:solidFill>
              </a:rPr>
              <a:t>півроку</a:t>
            </a:r>
            <a:r>
              <a:rPr lang="ru-RU" sz="4000" dirty="0">
                <a:solidFill>
                  <a:schemeClr val="tx1"/>
                </a:solidFill>
              </a:rPr>
              <a:t>. </a:t>
            </a:r>
            <a:r>
              <a:rPr lang="ru-RU" sz="4000" dirty="0" err="1">
                <a:solidFill>
                  <a:schemeClr val="tx1"/>
                </a:solidFill>
              </a:rPr>
              <a:t>Другий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err="1">
                <a:solidFill>
                  <a:schemeClr val="tx1"/>
                </a:solidFill>
              </a:rPr>
              <a:t>половині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err="1">
                <a:solidFill>
                  <a:schemeClr val="tx1"/>
                </a:solidFill>
              </a:rPr>
              <a:t>потрібно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err="1">
                <a:solidFill>
                  <a:schemeClr val="tx1"/>
                </a:solidFill>
              </a:rPr>
              <a:t>більше</a:t>
            </a:r>
            <a:r>
              <a:rPr lang="ru-RU" sz="4000" dirty="0">
                <a:solidFill>
                  <a:schemeClr val="tx1"/>
                </a:solidFill>
              </a:rPr>
              <a:t> часу. </a:t>
            </a:r>
            <a:r>
              <a:rPr lang="ru-RU" sz="4000" dirty="0" err="1">
                <a:solidFill>
                  <a:schemeClr val="tx1"/>
                </a:solidFill>
              </a:rPr>
              <a:t>Від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err="1">
                <a:solidFill>
                  <a:schemeClr val="tx1"/>
                </a:solidFill>
              </a:rPr>
              <a:t>чого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err="1">
                <a:solidFill>
                  <a:schemeClr val="tx1"/>
                </a:solidFill>
              </a:rPr>
              <a:t>залежить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err="1">
                <a:solidFill>
                  <a:schemeClr val="tx1"/>
                </a:solidFill>
              </a:rPr>
              <a:t>тривалість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err="1">
                <a:solidFill>
                  <a:schemeClr val="tx1"/>
                </a:solidFill>
              </a:rPr>
              <a:t>адаптації</a:t>
            </a:r>
            <a:r>
              <a:rPr lang="ru-RU" sz="4000" dirty="0">
                <a:solidFill>
                  <a:schemeClr val="tx1"/>
                </a:solidFill>
              </a:rPr>
              <a:t>? Перш за все, </a:t>
            </a:r>
            <a:r>
              <a:rPr lang="ru-RU" sz="4000" dirty="0" err="1">
                <a:solidFill>
                  <a:schemeClr val="tx1"/>
                </a:solidFill>
              </a:rPr>
              <a:t>від</a:t>
            </a:r>
            <a:r>
              <a:rPr lang="ru-RU" sz="4000" dirty="0">
                <a:solidFill>
                  <a:schemeClr val="tx1"/>
                </a:solidFill>
              </a:rPr>
              <a:t> того, </a:t>
            </a:r>
            <a:r>
              <a:rPr lang="ru-RU" sz="4000" dirty="0" err="1">
                <a:solidFill>
                  <a:schemeClr val="tx1"/>
                </a:solidFill>
              </a:rPr>
              <a:t>чи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err="1">
                <a:solidFill>
                  <a:schemeClr val="tx1"/>
                </a:solidFill>
              </a:rPr>
              <a:t>була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err="1">
                <a:solidFill>
                  <a:schemeClr val="tx1"/>
                </a:solidFill>
              </a:rPr>
              <a:t>дитина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err="1">
                <a:solidFill>
                  <a:schemeClr val="tx1"/>
                </a:solidFill>
              </a:rPr>
              <a:t>психологічно</a:t>
            </a:r>
            <a:r>
              <a:rPr lang="ru-RU" sz="4000" dirty="0">
                <a:solidFill>
                  <a:schemeClr val="tx1"/>
                </a:solidFill>
              </a:rPr>
              <a:t> готова до </a:t>
            </a:r>
            <a:r>
              <a:rPr lang="ru-RU" sz="4000" dirty="0" err="1">
                <a:solidFill>
                  <a:schemeClr val="tx1"/>
                </a:solidFill>
              </a:rPr>
              <a:t>школи</a:t>
            </a:r>
            <a:r>
              <a:rPr lang="ru-RU" sz="4000" dirty="0">
                <a:solidFill>
                  <a:schemeClr val="tx1"/>
                </a:solidFill>
              </a:rPr>
              <a:t>, а </a:t>
            </a:r>
            <a:r>
              <a:rPr lang="ru-RU" sz="4000" dirty="0" err="1">
                <a:solidFill>
                  <a:schemeClr val="tx1"/>
                </a:solidFill>
              </a:rPr>
              <a:t>також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err="1">
                <a:solidFill>
                  <a:schemeClr val="tx1"/>
                </a:solidFill>
              </a:rPr>
              <a:t>від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err="1">
                <a:solidFill>
                  <a:schemeClr val="tx1"/>
                </a:solidFill>
              </a:rPr>
              <a:t>її</a:t>
            </a:r>
            <a:r>
              <a:rPr lang="ru-RU" sz="4000" dirty="0">
                <a:solidFill>
                  <a:schemeClr val="tx1"/>
                </a:solidFill>
              </a:rPr>
              <a:t> стану </a:t>
            </a:r>
            <a:r>
              <a:rPr lang="ru-RU" sz="4000" dirty="0" err="1">
                <a:solidFill>
                  <a:schemeClr val="tx1"/>
                </a:solidFill>
              </a:rPr>
              <a:t>здоров´я</a:t>
            </a:r>
            <a:r>
              <a:rPr lang="ru-RU" sz="4000" dirty="0">
                <a:solidFill>
                  <a:schemeClr val="tx1"/>
                </a:solidFill>
              </a:rPr>
              <a:t> та </a:t>
            </a:r>
            <a:r>
              <a:rPr lang="ru-RU" sz="4000" dirty="0" err="1">
                <a:solidFill>
                  <a:schemeClr val="tx1"/>
                </a:solidFill>
              </a:rPr>
              <a:t>рівня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err="1">
                <a:solidFill>
                  <a:schemeClr val="tx1"/>
                </a:solidFill>
              </a:rPr>
              <a:t>розвитку</a:t>
            </a:r>
            <a:r>
              <a:rPr lang="ru-RU" sz="4000" dirty="0">
                <a:solidFill>
                  <a:schemeClr val="tx1"/>
                </a:solidFill>
              </a:rPr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2614667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511618" y="474688"/>
            <a:ext cx="10221338" cy="829456"/>
          </a:xfrm>
          <a:solidFill>
            <a:schemeClr val="accent3">
              <a:lumMod val="60000"/>
              <a:lumOff val="40000"/>
            </a:schemeClr>
          </a:solidFill>
          <a:ln>
            <a:miter lim="800000"/>
            <a:headEnd/>
            <a:tailEnd/>
          </a:ln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uk-UA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ОЗНАКИ УСПІШНОЇ АДАПТАЦІЇ</a:t>
            </a:r>
            <a:endParaRPr lang="ru-RU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511617" y="1304144"/>
            <a:ext cx="10910887" cy="555385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indent="-273050">
              <a:buClr>
                <a:schemeClr val="accent3">
                  <a:lumMod val="50000"/>
                </a:schemeClr>
              </a:buClr>
              <a:buFont typeface="Wingdings 2" pitchFamily="18" charset="2"/>
              <a:buChar char=""/>
              <a:defRPr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Задоволеність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дитини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процесом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uk-UA" sz="4000" dirty="0" smtClean="0">
                <a:latin typeface="Times New Roman" pitchFamily="18" charset="0"/>
              </a:rPr>
              <a:t>.</a:t>
            </a:r>
            <a:endParaRPr lang="ru-RU" sz="4000" dirty="0" smtClean="0">
              <a:latin typeface="Times New Roman" pitchFamily="18" charset="0"/>
            </a:endParaRPr>
          </a:p>
          <a:p>
            <a:pPr marL="273050" indent="-273050">
              <a:buClr>
                <a:schemeClr val="accent3">
                  <a:lumMod val="50000"/>
                </a:schemeClr>
              </a:buClr>
              <a:buFont typeface="Wingdings 2" pitchFamily="18" charset="2"/>
              <a:buChar char=""/>
              <a:defRPr/>
            </a:pP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Легкість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успішність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засвоєння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програмного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матеріалу</a:t>
            </a:r>
            <a:r>
              <a:rPr lang="uk-UA" sz="4000" dirty="0" smtClean="0">
                <a:latin typeface="Times New Roman" pitchFamily="18" charset="0"/>
              </a:rPr>
              <a:t>.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273050" indent="-273050">
              <a:buClr>
                <a:schemeClr val="accent3">
                  <a:lumMod val="50000"/>
                </a:schemeClr>
              </a:buClr>
              <a:buFont typeface="Wingdings 2" pitchFamily="18" charset="2"/>
              <a:buChar char=""/>
              <a:defRPr/>
            </a:pP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Достатня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самостійність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дитини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виконанні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навчальних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завдань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звернення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допомогою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дорослого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спроб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виконати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самостійно</a:t>
            </a:r>
            <a:r>
              <a:rPr lang="uk-UA" sz="4000" dirty="0" smtClean="0">
                <a:latin typeface="Times New Roman" pitchFamily="18" charset="0"/>
              </a:rPr>
              <a:t>.</a:t>
            </a:r>
            <a:endParaRPr lang="ru-RU" sz="4000" dirty="0" smtClean="0">
              <a:latin typeface="Times New Roman" pitchFamily="18" charset="0"/>
            </a:endParaRPr>
          </a:p>
          <a:p>
            <a:pPr marL="273050" indent="-273050">
              <a:buClr>
                <a:schemeClr val="accent3">
                  <a:lumMod val="50000"/>
                </a:schemeClr>
              </a:buClr>
              <a:buFont typeface="Wingdings 2" pitchFamily="18" charset="2"/>
              <a:buChar char=""/>
              <a:defRPr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Задоволеність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дитини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міжособистісними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відносинами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дорослими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однокласниками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273050" indent="-273050">
              <a:buClr>
                <a:srgbClr val="9BBB59"/>
              </a:buClr>
              <a:buFont typeface="Wingdings 2" pitchFamily="18" charset="2"/>
              <a:buNone/>
              <a:defRPr/>
            </a:pP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                                        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7212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1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9921" y="0"/>
            <a:ext cx="11317574" cy="794479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РІВНІ АДАПТАЦІЇ</a:t>
            </a:r>
            <a:r>
              <a:rPr lang="uk-UA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ВИСОКИЙ РІВЕНЬ</a:t>
            </a:r>
            <a:r>
              <a:rPr lang="uk-UA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err="1" smtClean="0">
                <a:solidFill>
                  <a:srgbClr val="0070C0"/>
                </a:solidFill>
                <a:latin typeface="Arial" charset="0"/>
                <a:cs typeface="Arial" charset="0"/>
              </a:rPr>
              <a:t>Першокласник</a:t>
            </a:r>
            <a:r>
              <a:rPr lang="ru-RU" b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 позитивно ставиться до </a:t>
            </a:r>
            <a:r>
              <a:rPr lang="ru-RU" b="1" dirty="0" err="1" smtClean="0">
                <a:solidFill>
                  <a:srgbClr val="0070C0"/>
                </a:solidFill>
                <a:latin typeface="Arial" charset="0"/>
                <a:cs typeface="Arial" charset="0"/>
              </a:rPr>
              <a:t>школи</a:t>
            </a:r>
            <a:r>
              <a:rPr lang="ru-RU" b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:</a:t>
            </a:r>
            <a:br>
              <a:rPr lang="ru-RU" b="1" dirty="0" smtClean="0">
                <a:solidFill>
                  <a:srgbClr val="0070C0"/>
                </a:solidFill>
                <a:latin typeface="Arial" charset="0"/>
                <a:cs typeface="Arial" charset="0"/>
              </a:rPr>
            </a:b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 txBox="1">
            <a:spLocks/>
          </p:cNvSpPr>
          <p:nvPr/>
        </p:nvSpPr>
        <p:spPr>
          <a:xfrm>
            <a:off x="343524" y="1595386"/>
            <a:ext cx="11453735" cy="499883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3">
                  <a:lumMod val="50000"/>
                </a:schemeClr>
              </a:buClr>
              <a:buFont typeface="Wingdings" pitchFamily="2" charset="2"/>
              <a:buChar char="q"/>
              <a:defRPr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правила і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вимоги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сприймає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адекватно; </a:t>
            </a:r>
          </a:p>
          <a:p>
            <a:pPr>
              <a:buClr>
                <a:schemeClr val="accent3">
                  <a:lumMod val="50000"/>
                </a:schemeClr>
              </a:buClr>
              <a:buFont typeface="Wingdings" pitchFamily="2" charset="2"/>
              <a:buChar char="q"/>
              <a:defRPr/>
            </a:pP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навчальний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матеріал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засвоює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легко; </a:t>
            </a:r>
          </a:p>
          <a:p>
            <a:pPr>
              <a:buClr>
                <a:schemeClr val="accent3">
                  <a:lumMod val="50000"/>
                </a:schemeClr>
              </a:buClr>
              <a:buFont typeface="Wingdings" pitchFamily="2" charset="2"/>
              <a:buChar char="q"/>
              <a:defRPr/>
            </a:pP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глибоко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повно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оволодіває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програмовим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матеріалом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>
              <a:buClr>
                <a:schemeClr val="accent3">
                  <a:lumMod val="50000"/>
                </a:schemeClr>
              </a:buClr>
              <a:buFont typeface="Wingdings" pitchFamily="2" charset="2"/>
              <a:buChar char="q"/>
              <a:defRPr/>
            </a:pP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розв'язує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ускладнені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задачі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чемний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уважно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вислуховує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вказівки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пояснення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вчителя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>
              <a:buClr>
                <a:schemeClr val="accent3">
                  <a:lumMod val="50000"/>
                </a:schemeClr>
              </a:buClr>
              <a:buFont typeface="Wingdings" pitchFamily="2" charset="2"/>
              <a:buChar char="q"/>
              <a:defRPr/>
            </a:pP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доручення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виконує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охоче й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сумлінно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без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зовнішнього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контролю; </a:t>
            </a:r>
          </a:p>
          <a:p>
            <a:pPr>
              <a:buClr>
                <a:schemeClr val="accent3">
                  <a:lumMod val="50000"/>
                </a:schemeClr>
              </a:buClr>
              <a:buFont typeface="Wingdings" pitchFamily="2" charset="2"/>
              <a:buChar char="q"/>
              <a:defRPr/>
            </a:pP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виявляє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високу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зацікавленість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самостійної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навчальної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готується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всіх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уроків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</p:txBody>
      </p:sp>
    </p:spTree>
    <p:extLst>
      <p:ext uri="{BB962C8B-B14F-4D97-AF65-F5344CB8AC3E}">
        <p14:creationId xmlns:p14="http://schemas.microsoft.com/office/powerpoint/2010/main" val="2950560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22304" y="36513"/>
            <a:ext cx="8596668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marL="548640" indent="-411480" algn="ctr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uk-UA" sz="4400" b="1" u="sng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СЕРЕДНІЙ РІВЕНЬ</a:t>
            </a:r>
            <a:endParaRPr lang="uk-UA" sz="4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48640" indent="-411480" algn="ctr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sz="2800" b="1" dirty="0" err="1">
                <a:solidFill>
                  <a:srgbClr val="0070C0"/>
                </a:solidFill>
                <a:cs typeface="Arial" pitchFamily="34" charset="0"/>
              </a:rPr>
              <a:t>Першокласник</a:t>
            </a:r>
            <a:r>
              <a:rPr lang="ru-RU" sz="2800" b="1" dirty="0">
                <a:solidFill>
                  <a:srgbClr val="0070C0"/>
                </a:solidFill>
                <a:cs typeface="Arial" pitchFamily="34" charset="0"/>
              </a:rPr>
              <a:t> позитивно ставиться до </a:t>
            </a:r>
            <a:r>
              <a:rPr lang="ru-RU" sz="2800" b="1" dirty="0" err="1">
                <a:solidFill>
                  <a:srgbClr val="0070C0"/>
                </a:solidFill>
                <a:cs typeface="Arial" pitchFamily="34" charset="0"/>
              </a:rPr>
              <a:t>школи</a:t>
            </a:r>
            <a:r>
              <a:rPr lang="ru-RU" sz="2800" b="1" dirty="0">
                <a:solidFill>
                  <a:srgbClr val="0070C0"/>
                </a:solidFill>
                <a:cs typeface="Arial" pitchFamily="34" charset="0"/>
              </a:rPr>
              <a:t>: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14312" y="1357313"/>
            <a:ext cx="11388075" cy="674030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>
            <a:lvl1pPr marL="547688" indent="-411163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Clr>
                <a:srgbClr val="4F6228"/>
              </a:buClr>
              <a:buFont typeface="Wingdings" panose="05000000000000000000" pitchFamily="2" charset="2"/>
              <a:buChar char="q"/>
            </a:pPr>
            <a:r>
              <a:rPr lang="ru-RU" alt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відвідування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уроків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alt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викликає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alt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нього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негативних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переживань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розуміє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навчальний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</a:t>
            </a:r>
            <a:r>
              <a:rPr lang="uk-UA" alt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alt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Clr>
                <a:srgbClr val="4F6228"/>
              </a:buClr>
              <a:buFont typeface="Wingdings" panose="05000000000000000000" pitchFamily="2" charset="2"/>
              <a:buChar char="q"/>
            </a:pPr>
            <a:r>
              <a:rPr lang="ru-RU" alt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засвоює</a:t>
            </a:r>
            <a:r>
              <a:rPr lang="ru-RU" alt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основний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зміст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програми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alt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усіх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предметів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самостійно </a:t>
            </a:r>
            <a:r>
              <a:rPr lang="ru-RU" alt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розв'язує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типові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задачі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eaLnBrk="1" hangingPunct="1">
              <a:buClr>
                <a:srgbClr val="4F6228"/>
              </a:buClr>
              <a:buFont typeface="Wingdings" panose="05000000000000000000" pitchFamily="2" charset="2"/>
              <a:buChar char="q"/>
            </a:pPr>
            <a:r>
              <a:rPr lang="ru-RU" alt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зосереджений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alt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уважний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alt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завдань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доручень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вказівок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учителя, </a:t>
            </a:r>
            <a:r>
              <a:rPr lang="ru-RU" alt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водночас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потребує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контролю з боку</a:t>
            </a:r>
            <a:r>
              <a:rPr lang="en-US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дорослого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eaLnBrk="1" hangingPunct="1">
              <a:buClr>
                <a:srgbClr val="4F6228"/>
              </a:buClr>
              <a:buFont typeface="Wingdings" panose="05000000000000000000" pitchFamily="2" charset="2"/>
              <a:buChar char="q"/>
            </a:pPr>
            <a:r>
              <a:rPr lang="ru-RU" alt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зосередженим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буває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тоді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коли </a:t>
            </a:r>
            <a:r>
              <a:rPr lang="ru-RU" alt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робить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buClr>
                <a:srgbClr val="4F6228"/>
              </a:buClr>
              <a:buFont typeface="Wingdings" panose="05000000000000000000" pitchFamily="2" charset="2"/>
              <a:buNone/>
            </a:pPr>
            <a:r>
              <a:rPr lang="uk-UA" altLang="ru-RU" sz="3600" dirty="0">
                <a:latin typeface="Times New Roman" panose="02020603050405020304" pitchFamily="18" charset="0"/>
              </a:rPr>
              <a:t>       </a:t>
            </a:r>
            <a:r>
              <a:rPr lang="ru-RU" alt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щось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цікаве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себе; </a:t>
            </a:r>
          </a:p>
          <a:p>
            <a:pPr eaLnBrk="1" hangingPunct="1">
              <a:buClr>
                <a:srgbClr val="4F6228"/>
              </a:buClr>
              <a:buFont typeface="Wingdings" panose="05000000000000000000" pitchFamily="2" charset="2"/>
              <a:buChar char="q"/>
            </a:pPr>
            <a:r>
              <a:rPr lang="ru-RU" alt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майже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завжди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готується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alt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уроків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eaLnBrk="1" hangingPunct="1">
              <a:buClr>
                <a:srgbClr val="4F6228"/>
              </a:buClr>
              <a:buFont typeface="Wingdings" panose="05000000000000000000" pitchFamily="2" charset="2"/>
              <a:buChar char="q"/>
            </a:pPr>
            <a:r>
              <a:rPr lang="ru-RU" alt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доручення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виконує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сумлінно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eaLnBrk="1" hangingPunct="1">
              <a:buClr>
                <a:srgbClr val="4F6228"/>
              </a:buClr>
              <a:buFont typeface="Wingdings" panose="05000000000000000000" pitchFamily="2" charset="2"/>
              <a:buChar char="q"/>
            </a:pP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дружить з </a:t>
            </a:r>
            <a:r>
              <a:rPr lang="ru-RU" alt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багатьма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однокласниками</a:t>
            </a:r>
            <a:r>
              <a:rPr lang="ru-RU" alt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altLang="ru-RU" sz="3600" dirty="0"/>
          </a:p>
        </p:txBody>
      </p:sp>
    </p:spTree>
    <p:extLst>
      <p:ext uri="{BB962C8B-B14F-4D97-AF65-F5344CB8AC3E}">
        <p14:creationId xmlns:p14="http://schemas.microsoft.com/office/powerpoint/2010/main" val="4038017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572402" y="0"/>
            <a:ext cx="11119926" cy="1109272"/>
          </a:xfrm>
        </p:spPr>
        <p:txBody>
          <a:bodyPr>
            <a:normAutofit fontScale="90000"/>
          </a:bodyPr>
          <a:lstStyle/>
          <a:p>
            <a:pPr marL="273050" indent="-273050" algn="ctr" eaLnBrk="1" hangingPunct="1"/>
            <a:r>
              <a:rPr lang="uk-UA" altLang="ru-RU" b="1" u="sng" dirty="0" smtClean="0">
                <a:solidFill>
                  <a:srgbClr val="4F62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НИЗЬКИЙ </a:t>
            </a:r>
            <a:r>
              <a:rPr lang="uk-UA" altLang="ru-RU" b="1" u="sng" dirty="0" smtClean="0">
                <a:solidFill>
                  <a:srgbClr val="4F62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uk-UA" altLang="ru-RU" sz="5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altLang="ru-RU" sz="5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100" b="1" dirty="0" err="1" smtClean="0">
                <a:solidFill>
                  <a:srgbClr val="0070C0"/>
                </a:solidFill>
                <a:cs typeface="Times New Roman" panose="02020603050405020304" pitchFamily="18" charset="0"/>
              </a:rPr>
              <a:t>Першокласник</a:t>
            </a:r>
            <a:r>
              <a:rPr lang="ru-RU" altLang="ru-RU" sz="31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 негативно </a:t>
            </a:r>
            <a:r>
              <a:rPr lang="ru-RU" altLang="ru-RU" sz="3100" b="1" dirty="0" err="1" smtClean="0">
                <a:solidFill>
                  <a:srgbClr val="0070C0"/>
                </a:solidFill>
                <a:cs typeface="Times New Roman" panose="02020603050405020304" pitchFamily="18" charset="0"/>
              </a:rPr>
              <a:t>або</a:t>
            </a:r>
            <a:r>
              <a:rPr lang="ru-RU" altLang="ru-RU" sz="31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3100" b="1" dirty="0" err="1" smtClean="0">
                <a:solidFill>
                  <a:srgbClr val="0070C0"/>
                </a:solidFill>
                <a:cs typeface="Times New Roman" panose="02020603050405020304" pitchFamily="18" charset="0"/>
              </a:rPr>
              <a:t>байдуже</a:t>
            </a:r>
            <a:r>
              <a:rPr lang="ru-RU" altLang="ru-RU" sz="31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 ставиться до </a:t>
            </a:r>
            <a:r>
              <a:rPr lang="ru-RU" altLang="ru-RU" sz="3100" b="1" dirty="0" err="1" smtClean="0">
                <a:solidFill>
                  <a:srgbClr val="0070C0"/>
                </a:solidFill>
                <a:cs typeface="Times New Roman" panose="02020603050405020304" pitchFamily="18" charset="0"/>
              </a:rPr>
              <a:t>школи</a:t>
            </a:r>
            <a:r>
              <a:rPr lang="ru-RU" altLang="ru-RU" sz="3100" b="1" dirty="0" smtClean="0">
                <a:solidFill>
                  <a:srgbClr val="0070C0"/>
                </a:solidFill>
                <a:cs typeface="Times New Roman" panose="02020603050405020304" pitchFamily="18" charset="0"/>
              </a:rPr>
              <a:t>:</a:t>
            </a:r>
            <a:r>
              <a:rPr lang="uk-UA" altLang="ru-RU" sz="3100" b="1" dirty="0" smtClean="0">
                <a:solidFill>
                  <a:srgbClr val="0070C0"/>
                </a:solidFill>
              </a:rPr>
              <a:t/>
            </a:r>
            <a:br>
              <a:rPr lang="uk-UA" altLang="ru-RU" sz="3100" b="1" dirty="0" smtClean="0">
                <a:solidFill>
                  <a:srgbClr val="0070C0"/>
                </a:solidFill>
              </a:rPr>
            </a:br>
            <a:r>
              <a:rPr lang="ru-RU" altLang="ru-RU" sz="3100" b="1" dirty="0" smtClean="0">
                <a:cs typeface="Times New Roman" panose="02020603050405020304" pitchFamily="18" charset="0"/>
              </a:rPr>
              <a:t> </a:t>
            </a:r>
            <a:r>
              <a:rPr lang="ru-RU" altLang="ru-RU" sz="3100" b="1" dirty="0" smtClean="0">
                <a:cs typeface="Arial" panose="020B0604020202020204" pitchFamily="34" charset="0"/>
              </a:rPr>
              <a:t/>
            </a:r>
            <a:br>
              <a:rPr lang="ru-RU" altLang="ru-RU" sz="3100" b="1" dirty="0" smtClean="0">
                <a:cs typeface="Arial" panose="020B0604020202020204" pitchFamily="34" charset="0"/>
              </a:rPr>
            </a:br>
            <a:endParaRPr lang="ru-RU" altLang="ru-RU" sz="3100" dirty="0" smtClean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119921" y="974361"/>
            <a:ext cx="11881093" cy="588363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indent="-273050">
              <a:buClr>
                <a:srgbClr val="4F6228"/>
              </a:buClr>
              <a:buFont typeface="Wingdings" panose="05000000000000000000" pitchFamily="2" charset="2"/>
              <a:buChar char="q"/>
            </a:pPr>
            <a:r>
              <a:rPr lang="ru-RU" alt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часто </a:t>
            </a:r>
            <a:r>
              <a:rPr lang="ru-RU" alt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скаржиться</a:t>
            </a:r>
            <a:r>
              <a:rPr lang="ru-RU" alt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alt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здоров'я</a:t>
            </a:r>
            <a:r>
              <a:rPr lang="ru-RU" alt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погане</a:t>
            </a:r>
            <a:r>
              <a:rPr lang="ru-RU" alt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самопочуття</a:t>
            </a:r>
            <a:r>
              <a:rPr lang="ru-RU" alt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у </a:t>
            </a:r>
            <a:r>
              <a:rPr lang="ru-RU" alt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нього</a:t>
            </a:r>
            <a:r>
              <a:rPr lang="ru-RU" alt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переважає</a:t>
            </a:r>
            <a:r>
              <a:rPr lang="ru-RU" alt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пригнічений</a:t>
            </a:r>
            <a:r>
              <a:rPr lang="ru-RU" alt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настрій</a:t>
            </a:r>
            <a:r>
              <a:rPr lang="ru-RU" alt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273050" indent="-273050">
              <a:buClr>
                <a:srgbClr val="4F6228"/>
              </a:buClr>
              <a:buFont typeface="Wingdings" panose="05000000000000000000" pitchFamily="2" charset="2"/>
              <a:buChar char="q"/>
            </a:pPr>
            <a:r>
              <a:rPr lang="ru-RU" alt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спостерігаються</a:t>
            </a:r>
            <a:r>
              <a:rPr lang="ru-RU" alt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порушення</a:t>
            </a:r>
            <a:r>
              <a:rPr lang="ru-RU" alt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дисципліни</a:t>
            </a:r>
            <a:r>
              <a:rPr lang="ru-RU" alt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273050" indent="-273050">
              <a:buClr>
                <a:srgbClr val="4F6228"/>
              </a:buClr>
              <a:buFont typeface="Wingdings" panose="05000000000000000000" pitchFamily="2" charset="2"/>
              <a:buChar char="q"/>
            </a:pPr>
            <a:r>
              <a:rPr lang="ru-RU" alt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</a:t>
            </a:r>
            <a:r>
              <a:rPr lang="ru-RU" alt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alt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пояснює</a:t>
            </a:r>
            <a:r>
              <a:rPr lang="ru-RU" alt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вчитель</a:t>
            </a:r>
            <a:r>
              <a:rPr lang="ru-RU" alt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засвоює</a:t>
            </a:r>
            <a:r>
              <a:rPr lang="ru-RU" alt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фрагментарно; </a:t>
            </a:r>
          </a:p>
          <a:p>
            <a:pPr marL="273050" indent="-273050">
              <a:buClr>
                <a:srgbClr val="4F6228"/>
              </a:buClr>
              <a:buFont typeface="Wingdings" panose="05000000000000000000" pitchFamily="2" charset="2"/>
              <a:buChar char="q"/>
            </a:pPr>
            <a:r>
              <a:rPr lang="ru-RU" alt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самостійна</a:t>
            </a:r>
            <a:r>
              <a:rPr lang="ru-RU" alt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робота з </a:t>
            </a:r>
            <a:r>
              <a:rPr lang="ru-RU" alt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підручником</a:t>
            </a:r>
            <a:r>
              <a:rPr lang="ru-RU" alt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викликає</a:t>
            </a:r>
            <a:r>
              <a:rPr lang="ru-RU" alt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труднощі</a:t>
            </a:r>
            <a:r>
              <a:rPr lang="ru-RU" alt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alt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73050" indent="-273050">
              <a:buClr>
                <a:srgbClr val="4F6228"/>
              </a:buClr>
              <a:buFont typeface="Wingdings" panose="05000000000000000000" pitchFamily="2" charset="2"/>
              <a:buChar char="q"/>
            </a:pPr>
            <a:r>
              <a:rPr lang="ru-RU" alt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 </a:t>
            </a:r>
            <a:r>
              <a:rPr lang="ru-RU" alt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alt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самостійних</a:t>
            </a:r>
            <a:r>
              <a:rPr lang="ru-RU" alt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завдань</a:t>
            </a:r>
            <a:r>
              <a:rPr lang="ru-RU" alt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alt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виявляє</a:t>
            </a:r>
            <a:r>
              <a:rPr lang="ru-RU" alt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 них </a:t>
            </a:r>
            <a:r>
              <a:rPr lang="ru-RU" alt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інтересу</a:t>
            </a:r>
            <a:r>
              <a:rPr lang="ru-RU" alt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273050" indent="-273050">
              <a:buClr>
                <a:srgbClr val="4F6228"/>
              </a:buClr>
              <a:buFont typeface="Wingdings" panose="05000000000000000000" pitchFamily="2" charset="2"/>
              <a:buChar char="q"/>
            </a:pPr>
            <a:r>
              <a:rPr lang="ru-RU" alt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alt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уроків</a:t>
            </a:r>
            <a:r>
              <a:rPr lang="ru-RU" alt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готується</a:t>
            </a:r>
            <a:r>
              <a:rPr lang="ru-RU" alt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нерегулярно, </a:t>
            </a:r>
            <a:r>
              <a:rPr lang="ru-RU" alt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потребує</a:t>
            </a:r>
            <a:r>
              <a:rPr lang="ru-RU" alt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постійного</a:t>
            </a:r>
            <a:r>
              <a:rPr lang="ru-RU" alt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контролю, </a:t>
            </a:r>
            <a:r>
              <a:rPr lang="ru-RU" alt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систематичних</a:t>
            </a:r>
            <a:r>
              <a:rPr lang="ru-RU" alt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нагадувань</a:t>
            </a:r>
            <a:r>
              <a:rPr lang="ru-RU" alt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alt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спонукань</a:t>
            </a:r>
            <a:r>
              <a:rPr lang="ru-RU" alt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як з боку </a:t>
            </a:r>
            <a:r>
              <a:rPr lang="ru-RU" alt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вчителя</a:t>
            </a:r>
            <a:r>
              <a:rPr lang="ru-RU" alt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так і з боку </a:t>
            </a:r>
            <a:r>
              <a:rPr lang="ru-RU" alt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батьків</a:t>
            </a:r>
            <a:r>
              <a:rPr lang="ru-RU" alt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br>
              <a:rPr lang="ru-RU" alt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alt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4995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Результат пошуку зображень за запитом &quot;картинки адаптация першокласників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555" y="239843"/>
            <a:ext cx="3457054" cy="5516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23672" y="0"/>
            <a:ext cx="9548735" cy="5546360"/>
          </a:xfrm>
        </p:spPr>
        <p:txBody>
          <a:bodyPr>
            <a:noAutofit/>
          </a:bodyPr>
          <a:lstStyle/>
          <a:p>
            <a:pPr algn="r"/>
            <a:r>
              <a:rPr lang="ru-RU" sz="5400" i="1" dirty="0">
                <a:solidFill>
                  <a:srgbClr val="0070C0"/>
                </a:solidFill>
              </a:rPr>
              <a:t>Бути готовим до </a:t>
            </a:r>
            <a:r>
              <a:rPr lang="ru-RU" sz="5400" i="1" dirty="0" err="1">
                <a:solidFill>
                  <a:srgbClr val="0070C0"/>
                </a:solidFill>
              </a:rPr>
              <a:t>школи</a:t>
            </a:r>
            <a:r>
              <a:rPr lang="ru-RU" sz="5400" i="1" dirty="0">
                <a:solidFill>
                  <a:srgbClr val="0070C0"/>
                </a:solidFill>
              </a:rPr>
              <a:t> - не </a:t>
            </a:r>
            <a:r>
              <a:rPr lang="ru-RU" sz="5400" i="1" dirty="0" err="1">
                <a:solidFill>
                  <a:srgbClr val="0070C0"/>
                </a:solidFill>
              </a:rPr>
              <a:t>означає</a:t>
            </a:r>
            <a:r>
              <a:rPr lang="ru-RU" sz="5400" i="1" dirty="0">
                <a:solidFill>
                  <a:srgbClr val="0070C0"/>
                </a:solidFill>
              </a:rPr>
              <a:t> </a:t>
            </a:r>
            <a:r>
              <a:rPr lang="ru-RU" sz="5400" i="1" dirty="0" err="1" smtClean="0">
                <a:solidFill>
                  <a:srgbClr val="0070C0"/>
                </a:solidFill>
              </a:rPr>
              <a:t>вміти</a:t>
            </a:r>
            <a:r>
              <a:rPr lang="ru-RU" sz="5400" i="1" dirty="0" smtClean="0">
                <a:solidFill>
                  <a:srgbClr val="0070C0"/>
                </a:solidFill>
              </a:rPr>
              <a:t> </a:t>
            </a:r>
            <a:r>
              <a:rPr lang="ru-RU" sz="5400" i="1" dirty="0" err="1" smtClean="0">
                <a:solidFill>
                  <a:srgbClr val="0070C0"/>
                </a:solidFill>
              </a:rPr>
              <a:t>читати</a:t>
            </a:r>
            <a:r>
              <a:rPr lang="ru-RU" sz="5400" i="1" dirty="0">
                <a:solidFill>
                  <a:srgbClr val="0070C0"/>
                </a:solidFill>
              </a:rPr>
              <a:t>, </a:t>
            </a:r>
            <a:r>
              <a:rPr lang="ru-RU" sz="5400" i="1" dirty="0" err="1">
                <a:solidFill>
                  <a:srgbClr val="0070C0"/>
                </a:solidFill>
              </a:rPr>
              <a:t>писати</a:t>
            </a:r>
            <a:r>
              <a:rPr lang="ru-RU" sz="5400" i="1" dirty="0">
                <a:solidFill>
                  <a:srgbClr val="0070C0"/>
                </a:solidFill>
              </a:rPr>
              <a:t> і </a:t>
            </a:r>
            <a:r>
              <a:rPr lang="ru-RU" sz="5400" i="1" dirty="0" err="1">
                <a:solidFill>
                  <a:srgbClr val="0070C0"/>
                </a:solidFill>
              </a:rPr>
              <a:t>рахувати</a:t>
            </a:r>
            <a:r>
              <a:rPr lang="ru-RU" sz="5400" i="1" dirty="0">
                <a:solidFill>
                  <a:srgbClr val="0070C0"/>
                </a:solidFill>
              </a:rPr>
              <a:t>. </a:t>
            </a:r>
            <a:r>
              <a:rPr lang="en-US" sz="5400" i="1" dirty="0" smtClean="0">
                <a:solidFill>
                  <a:srgbClr val="0070C0"/>
                </a:solidFill>
              </a:rPr>
              <a:t/>
            </a:r>
            <a:br>
              <a:rPr lang="en-US" sz="5400" i="1" dirty="0" smtClean="0">
                <a:solidFill>
                  <a:srgbClr val="0070C0"/>
                </a:solidFill>
              </a:rPr>
            </a:br>
            <a:r>
              <a:rPr lang="ru-RU" sz="5400" i="1" dirty="0" smtClean="0">
                <a:solidFill>
                  <a:srgbClr val="0070C0"/>
                </a:solidFill>
              </a:rPr>
              <a:t>Бути </a:t>
            </a:r>
            <a:r>
              <a:rPr lang="ru-RU" sz="5400" i="1" dirty="0">
                <a:solidFill>
                  <a:srgbClr val="0070C0"/>
                </a:solidFill>
              </a:rPr>
              <a:t>готовим до </a:t>
            </a:r>
            <a:r>
              <a:rPr lang="ru-RU" sz="5400" i="1" dirty="0" err="1">
                <a:solidFill>
                  <a:srgbClr val="0070C0"/>
                </a:solidFill>
              </a:rPr>
              <a:t>школи</a:t>
            </a:r>
            <a:r>
              <a:rPr lang="ru-RU" sz="5400" i="1" dirty="0">
                <a:solidFill>
                  <a:srgbClr val="0070C0"/>
                </a:solidFill>
              </a:rPr>
              <a:t> - </a:t>
            </a:r>
            <a:r>
              <a:rPr lang="ru-RU" sz="5400" i="1" dirty="0" err="1">
                <a:solidFill>
                  <a:srgbClr val="0070C0"/>
                </a:solidFill>
              </a:rPr>
              <a:t>означає</a:t>
            </a:r>
            <a:r>
              <a:rPr lang="ru-RU" sz="5400" i="1" dirty="0">
                <a:solidFill>
                  <a:srgbClr val="0070C0"/>
                </a:solidFill>
              </a:rPr>
              <a:t> бути готовим </a:t>
            </a:r>
            <a:r>
              <a:rPr lang="ru-RU" sz="5400" i="1" dirty="0" err="1">
                <a:solidFill>
                  <a:srgbClr val="0070C0"/>
                </a:solidFill>
              </a:rPr>
              <a:t>всьому</a:t>
            </a:r>
            <a:r>
              <a:rPr lang="ru-RU" sz="5400" i="1" dirty="0">
                <a:solidFill>
                  <a:srgbClr val="0070C0"/>
                </a:solidFill>
              </a:rPr>
              <a:t> </a:t>
            </a:r>
            <a:r>
              <a:rPr lang="ru-RU" sz="5400" i="1" dirty="0" err="1">
                <a:solidFill>
                  <a:srgbClr val="0070C0"/>
                </a:solidFill>
              </a:rPr>
              <a:t>цьому</a:t>
            </a:r>
            <a:r>
              <a:rPr lang="ru-RU" sz="5400" i="1" dirty="0">
                <a:solidFill>
                  <a:srgbClr val="0070C0"/>
                </a:solidFill>
              </a:rPr>
              <a:t> </a:t>
            </a:r>
            <a:r>
              <a:rPr lang="ru-RU" sz="5400" i="1" dirty="0" err="1">
                <a:solidFill>
                  <a:srgbClr val="0070C0"/>
                </a:solidFill>
              </a:rPr>
              <a:t>навчитися</a:t>
            </a:r>
            <a:r>
              <a:rPr lang="ru-RU" sz="5400" i="1" dirty="0">
                <a:solidFill>
                  <a:srgbClr val="0070C0"/>
                </a:solidFill>
              </a:rPr>
              <a:t>.» </a:t>
            </a:r>
            <a:r>
              <a:rPr lang="ru-RU" sz="5400" i="1" dirty="0" err="1">
                <a:solidFill>
                  <a:srgbClr val="0070C0"/>
                </a:solidFill>
              </a:rPr>
              <a:t>Венгер</a:t>
            </a:r>
            <a:r>
              <a:rPr lang="ru-RU" sz="5400" i="1" dirty="0">
                <a:solidFill>
                  <a:srgbClr val="0070C0"/>
                </a:solidFill>
              </a:rPr>
              <a:t> Л. </a:t>
            </a:r>
            <a:r>
              <a:rPr lang="ru-RU" sz="5400" i="1" dirty="0"/>
              <a:t>А</a:t>
            </a:r>
            <a:r>
              <a:rPr lang="ru-RU" sz="4000" i="1" dirty="0"/>
              <a:t>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408581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8456" y="455066"/>
            <a:ext cx="11408763" cy="1325563"/>
          </a:xfrm>
        </p:spPr>
        <p:txBody>
          <a:bodyPr>
            <a:normAutofit fontScale="90000"/>
          </a:bodyPr>
          <a:lstStyle/>
          <a:p>
            <a:r>
              <a:rPr lang="ru-RU" sz="4400" b="1" u="sng" dirty="0" err="1">
                <a:solidFill>
                  <a:srgbClr val="0070C0"/>
                </a:solidFill>
              </a:rPr>
              <a:t>Дезадаптація</a:t>
            </a:r>
            <a:r>
              <a:rPr lang="ru-RU" sz="4400" b="1" u="sng" dirty="0">
                <a:solidFill>
                  <a:srgbClr val="0070C0"/>
                </a:solidFill>
              </a:rPr>
              <a:t> -</a:t>
            </a:r>
            <a:r>
              <a:rPr lang="ru-RU" b="1" dirty="0"/>
              <a:t> </a:t>
            </a:r>
            <a:r>
              <a:rPr lang="ru-RU" sz="4400" dirty="0" err="1">
                <a:solidFill>
                  <a:schemeClr val="tx1"/>
                </a:solidFill>
              </a:rPr>
              <a:t>це</a:t>
            </a:r>
            <a:r>
              <a:rPr lang="ru-RU" sz="4400" dirty="0">
                <a:solidFill>
                  <a:schemeClr val="tx1"/>
                </a:solidFill>
              </a:rPr>
              <a:t> </a:t>
            </a:r>
            <a:r>
              <a:rPr lang="ru-RU" sz="4400" dirty="0" err="1">
                <a:solidFill>
                  <a:schemeClr val="tx1"/>
                </a:solidFill>
              </a:rPr>
              <a:t>порушення</a:t>
            </a:r>
            <a:r>
              <a:rPr lang="ru-RU" sz="4400" dirty="0">
                <a:solidFill>
                  <a:schemeClr val="tx1"/>
                </a:solidFill>
              </a:rPr>
              <a:t> в </a:t>
            </a:r>
            <a:r>
              <a:rPr lang="ru-RU" sz="4400" dirty="0" err="1">
                <a:solidFill>
                  <a:schemeClr val="tx1"/>
                </a:solidFill>
              </a:rPr>
              <a:t>навчанні</a:t>
            </a:r>
            <a:r>
              <a:rPr lang="ru-RU" sz="4400" dirty="0">
                <a:solidFill>
                  <a:schemeClr val="tx1"/>
                </a:solidFill>
              </a:rPr>
              <a:t> і в </a:t>
            </a:r>
            <a:r>
              <a:rPr lang="ru-RU" sz="4400" dirty="0" err="1">
                <a:solidFill>
                  <a:schemeClr val="tx1"/>
                </a:solidFill>
              </a:rPr>
              <a:t>поведінці</a:t>
            </a:r>
            <a:r>
              <a:rPr lang="ru-RU" sz="4400" dirty="0">
                <a:solidFill>
                  <a:schemeClr val="tx1"/>
                </a:solidFill>
              </a:rPr>
              <a:t>, </a:t>
            </a:r>
            <a:r>
              <a:rPr lang="ru-RU" sz="4400" dirty="0" err="1">
                <a:solidFill>
                  <a:schemeClr val="tx1"/>
                </a:solidFill>
              </a:rPr>
              <a:t>конфліктні</a:t>
            </a:r>
            <a:r>
              <a:rPr lang="ru-RU" sz="4400" dirty="0">
                <a:solidFill>
                  <a:schemeClr val="tx1"/>
                </a:solidFill>
              </a:rPr>
              <a:t> </a:t>
            </a:r>
            <a:r>
              <a:rPr lang="ru-RU" sz="4400" dirty="0" err="1">
                <a:solidFill>
                  <a:schemeClr val="tx1"/>
                </a:solidFill>
              </a:rPr>
              <a:t>стосунки</a:t>
            </a:r>
            <a:r>
              <a:rPr lang="ru-RU" sz="4400" dirty="0">
                <a:solidFill>
                  <a:schemeClr val="tx1"/>
                </a:solidFill>
              </a:rPr>
              <a:t>, </a:t>
            </a:r>
            <a:r>
              <a:rPr lang="ru-RU" sz="4400" dirty="0" err="1">
                <a:solidFill>
                  <a:schemeClr val="tx1"/>
                </a:solidFill>
              </a:rPr>
              <a:t>психосоматичні</a:t>
            </a:r>
            <a:r>
              <a:rPr lang="ru-RU" sz="4400" dirty="0">
                <a:solidFill>
                  <a:schemeClr val="tx1"/>
                </a:solidFill>
              </a:rPr>
              <a:t> </a:t>
            </a:r>
            <a:r>
              <a:rPr lang="ru-RU" sz="4400" dirty="0" err="1">
                <a:solidFill>
                  <a:schemeClr val="tx1"/>
                </a:solidFill>
              </a:rPr>
              <a:t>захворювання</a:t>
            </a:r>
            <a:r>
              <a:rPr lang="ru-RU" sz="4400" dirty="0">
                <a:solidFill>
                  <a:schemeClr val="tx1"/>
                </a:solidFill>
              </a:rPr>
              <a:t>. </a:t>
            </a:r>
            <a:r>
              <a:rPr lang="ru-RU" sz="4400" dirty="0" err="1">
                <a:solidFill>
                  <a:schemeClr val="tx1"/>
                </a:solidFill>
              </a:rPr>
              <a:t>Така</a:t>
            </a:r>
            <a:r>
              <a:rPr lang="ru-RU" sz="4400" dirty="0">
                <a:solidFill>
                  <a:schemeClr val="tx1"/>
                </a:solidFill>
              </a:rPr>
              <a:t> </a:t>
            </a:r>
            <a:r>
              <a:rPr lang="ru-RU" sz="4400" dirty="0" err="1">
                <a:solidFill>
                  <a:schemeClr val="tx1"/>
                </a:solidFill>
              </a:rPr>
              <a:t>дитина</a:t>
            </a:r>
            <a:r>
              <a:rPr lang="ru-RU" sz="4400" dirty="0">
                <a:solidFill>
                  <a:schemeClr val="tx1"/>
                </a:solidFill>
              </a:rPr>
              <a:t> </a:t>
            </a:r>
            <a:r>
              <a:rPr lang="ru-RU" sz="4400" dirty="0" err="1">
                <a:solidFill>
                  <a:schemeClr val="tx1"/>
                </a:solidFill>
              </a:rPr>
              <a:t>прагне</a:t>
            </a:r>
            <a:r>
              <a:rPr lang="ru-RU" sz="4400" dirty="0">
                <a:solidFill>
                  <a:schemeClr val="tx1"/>
                </a:solidFill>
              </a:rPr>
              <a:t> </a:t>
            </a:r>
            <a:r>
              <a:rPr lang="ru-RU" sz="4400" dirty="0" err="1">
                <a:solidFill>
                  <a:schemeClr val="tx1"/>
                </a:solidFill>
              </a:rPr>
              <a:t>відчуження</a:t>
            </a:r>
            <a:r>
              <a:rPr lang="ru-RU" sz="4400" dirty="0">
                <a:solidFill>
                  <a:schemeClr val="tx1"/>
                </a:solidFill>
              </a:rPr>
              <a:t>, не </a:t>
            </a:r>
            <a:r>
              <a:rPr lang="ru-RU" sz="4400" dirty="0" err="1">
                <a:solidFill>
                  <a:schemeClr val="tx1"/>
                </a:solidFill>
              </a:rPr>
              <a:t>приймає</a:t>
            </a:r>
            <a:r>
              <a:rPr lang="ru-RU" sz="4400" dirty="0">
                <a:solidFill>
                  <a:schemeClr val="tx1"/>
                </a:solidFill>
              </a:rPr>
              <a:t> правил </a:t>
            </a:r>
            <a:r>
              <a:rPr lang="ru-RU" sz="4400" dirty="0" err="1">
                <a:solidFill>
                  <a:schemeClr val="tx1"/>
                </a:solidFill>
              </a:rPr>
              <a:t>соціуму</a:t>
            </a:r>
            <a:r>
              <a:rPr lang="ru-RU" sz="4400" dirty="0">
                <a:solidFill>
                  <a:schemeClr val="tx1"/>
                </a:solidFill>
              </a:rPr>
              <a:t>. Не </a:t>
            </a:r>
            <a:r>
              <a:rPr lang="ru-RU" sz="4400" dirty="0" err="1">
                <a:solidFill>
                  <a:schemeClr val="tx1"/>
                </a:solidFill>
              </a:rPr>
              <a:t>може</a:t>
            </a:r>
            <a:r>
              <a:rPr lang="ru-RU" sz="4400" dirty="0">
                <a:solidFill>
                  <a:schemeClr val="tx1"/>
                </a:solidFill>
              </a:rPr>
              <a:t> </a:t>
            </a:r>
            <a:r>
              <a:rPr lang="ru-RU" sz="4400" dirty="0" err="1">
                <a:solidFill>
                  <a:schemeClr val="tx1"/>
                </a:solidFill>
              </a:rPr>
              <a:t>прийняти</a:t>
            </a:r>
            <a:r>
              <a:rPr lang="ru-RU" sz="4400" dirty="0">
                <a:solidFill>
                  <a:schemeClr val="tx1"/>
                </a:solidFill>
              </a:rPr>
              <a:t> темп </a:t>
            </a:r>
            <a:r>
              <a:rPr lang="ru-RU" sz="4400" dirty="0" err="1">
                <a:solidFill>
                  <a:schemeClr val="tx1"/>
                </a:solidFill>
              </a:rPr>
              <a:t>шкільного</a:t>
            </a:r>
            <a:r>
              <a:rPr lang="ru-RU" sz="4400" dirty="0">
                <a:solidFill>
                  <a:schemeClr val="tx1"/>
                </a:solidFill>
              </a:rPr>
              <a:t> </a:t>
            </a:r>
            <a:r>
              <a:rPr lang="ru-RU" sz="4400" dirty="0" err="1">
                <a:solidFill>
                  <a:schemeClr val="tx1"/>
                </a:solidFill>
              </a:rPr>
              <a:t>життя</a:t>
            </a:r>
            <a:r>
              <a:rPr lang="ru-RU" sz="4400" dirty="0">
                <a:solidFill>
                  <a:schemeClr val="tx1"/>
                </a:solidFill>
              </a:rPr>
              <a:t>. </a:t>
            </a:r>
            <a:r>
              <a:rPr lang="ru-RU" sz="4400" dirty="0" err="1">
                <a:solidFill>
                  <a:schemeClr val="tx1"/>
                </a:solidFill>
              </a:rPr>
              <a:t>Спільні</a:t>
            </a:r>
            <a:r>
              <a:rPr lang="ru-RU" sz="4400" dirty="0">
                <a:solidFill>
                  <a:schemeClr val="tx1"/>
                </a:solidFill>
              </a:rPr>
              <a:t> </a:t>
            </a:r>
            <a:r>
              <a:rPr lang="ru-RU" sz="4400" dirty="0" err="1">
                <a:solidFill>
                  <a:schemeClr val="tx1"/>
                </a:solidFill>
              </a:rPr>
              <a:t>зусилля</a:t>
            </a:r>
            <a:r>
              <a:rPr lang="ru-RU" sz="4400" dirty="0">
                <a:solidFill>
                  <a:schemeClr val="tx1"/>
                </a:solidFill>
              </a:rPr>
              <a:t> </a:t>
            </a:r>
            <a:r>
              <a:rPr lang="ru-RU" sz="4400" dirty="0" err="1">
                <a:solidFill>
                  <a:schemeClr val="tx1"/>
                </a:solidFill>
              </a:rPr>
              <a:t>вчителів</a:t>
            </a:r>
            <a:r>
              <a:rPr lang="ru-RU" sz="4400" dirty="0">
                <a:solidFill>
                  <a:schemeClr val="tx1"/>
                </a:solidFill>
              </a:rPr>
              <a:t>, </a:t>
            </a:r>
            <a:r>
              <a:rPr lang="ru-RU" sz="4400" dirty="0" err="1">
                <a:solidFill>
                  <a:schemeClr val="tx1"/>
                </a:solidFill>
              </a:rPr>
              <a:t>педагогів</a:t>
            </a:r>
            <a:r>
              <a:rPr lang="ru-RU" sz="4400" dirty="0">
                <a:solidFill>
                  <a:schemeClr val="tx1"/>
                </a:solidFill>
              </a:rPr>
              <a:t>, </a:t>
            </a:r>
            <a:r>
              <a:rPr lang="ru-RU" sz="4400" dirty="0" err="1">
                <a:solidFill>
                  <a:schemeClr val="tx1"/>
                </a:solidFill>
              </a:rPr>
              <a:t>батьків</a:t>
            </a:r>
            <a:r>
              <a:rPr lang="ru-RU" sz="4400" dirty="0">
                <a:solidFill>
                  <a:schemeClr val="tx1"/>
                </a:solidFill>
              </a:rPr>
              <a:t>, </a:t>
            </a:r>
            <a:r>
              <a:rPr lang="ru-RU" sz="4400" dirty="0" err="1">
                <a:solidFill>
                  <a:schemeClr val="tx1"/>
                </a:solidFill>
              </a:rPr>
              <a:t>лікарів</a:t>
            </a:r>
            <a:r>
              <a:rPr lang="ru-RU" sz="4400" dirty="0">
                <a:solidFill>
                  <a:schemeClr val="tx1"/>
                </a:solidFill>
              </a:rPr>
              <a:t>, </a:t>
            </a:r>
            <a:r>
              <a:rPr lang="ru-RU" sz="4400" dirty="0" err="1">
                <a:solidFill>
                  <a:schemeClr val="tx1"/>
                </a:solidFill>
              </a:rPr>
              <a:t>шкільного</a:t>
            </a:r>
            <a:r>
              <a:rPr lang="ru-RU" sz="4400" dirty="0">
                <a:solidFill>
                  <a:schemeClr val="tx1"/>
                </a:solidFill>
              </a:rPr>
              <a:t> психолога і </a:t>
            </a:r>
            <a:r>
              <a:rPr lang="ru-RU" sz="4400" dirty="0" err="1">
                <a:solidFill>
                  <a:schemeClr val="tx1"/>
                </a:solidFill>
              </a:rPr>
              <a:t>соціального</a:t>
            </a:r>
            <a:r>
              <a:rPr lang="ru-RU" sz="4400" dirty="0">
                <a:solidFill>
                  <a:schemeClr val="tx1"/>
                </a:solidFill>
              </a:rPr>
              <a:t> педагога </a:t>
            </a:r>
            <a:r>
              <a:rPr lang="ru-RU" sz="4400" dirty="0" err="1">
                <a:solidFill>
                  <a:schemeClr val="tx1"/>
                </a:solidFill>
              </a:rPr>
              <a:t>здатні</a:t>
            </a:r>
            <a:r>
              <a:rPr lang="ru-RU" sz="4400" dirty="0">
                <a:solidFill>
                  <a:schemeClr val="tx1"/>
                </a:solidFill>
              </a:rPr>
              <a:t> </a:t>
            </a:r>
            <a:r>
              <a:rPr lang="ru-RU" sz="4400" dirty="0" err="1">
                <a:solidFill>
                  <a:schemeClr val="tx1"/>
                </a:solidFill>
              </a:rPr>
              <a:t>понизити</a:t>
            </a:r>
            <a:r>
              <a:rPr lang="ru-RU" sz="4400" dirty="0">
                <a:solidFill>
                  <a:schemeClr val="tx1"/>
                </a:solidFill>
              </a:rPr>
              <a:t> </a:t>
            </a:r>
            <a:r>
              <a:rPr lang="ru-RU" sz="4400" dirty="0" err="1">
                <a:solidFill>
                  <a:schemeClr val="tx1"/>
                </a:solidFill>
              </a:rPr>
              <a:t>ризик</a:t>
            </a:r>
            <a:r>
              <a:rPr lang="ru-RU" sz="4400" dirty="0">
                <a:solidFill>
                  <a:schemeClr val="tx1"/>
                </a:solidFill>
              </a:rPr>
              <a:t> </a:t>
            </a:r>
            <a:r>
              <a:rPr lang="ru-RU" sz="4400" dirty="0" err="1">
                <a:solidFill>
                  <a:schemeClr val="tx1"/>
                </a:solidFill>
              </a:rPr>
              <a:t>виникнення</a:t>
            </a:r>
            <a:r>
              <a:rPr lang="ru-RU" sz="4400" dirty="0">
                <a:solidFill>
                  <a:schemeClr val="tx1"/>
                </a:solidFill>
              </a:rPr>
              <a:t> у </a:t>
            </a:r>
            <a:r>
              <a:rPr lang="ru-RU" sz="4400" dirty="0" err="1">
                <a:solidFill>
                  <a:schemeClr val="tx1"/>
                </a:solidFill>
              </a:rPr>
              <a:t>дитини</a:t>
            </a:r>
            <a:r>
              <a:rPr lang="ru-RU" sz="4400" dirty="0">
                <a:solidFill>
                  <a:schemeClr val="tx1"/>
                </a:solidFill>
              </a:rPr>
              <a:t> </a:t>
            </a:r>
            <a:r>
              <a:rPr lang="ru-RU" sz="4400" dirty="0" err="1">
                <a:solidFill>
                  <a:schemeClr val="tx1"/>
                </a:solidFill>
              </a:rPr>
              <a:t>шкільної</a:t>
            </a:r>
            <a:r>
              <a:rPr lang="ru-RU" sz="4400" dirty="0">
                <a:solidFill>
                  <a:schemeClr val="tx1"/>
                </a:solidFill>
              </a:rPr>
              <a:t> </a:t>
            </a:r>
            <a:r>
              <a:rPr lang="ru-RU" sz="4400" dirty="0" err="1">
                <a:solidFill>
                  <a:schemeClr val="tx1"/>
                </a:solidFill>
              </a:rPr>
              <a:t>дезадаптації</a:t>
            </a:r>
            <a:r>
              <a:rPr lang="ru-RU" sz="4400" dirty="0">
                <a:solidFill>
                  <a:schemeClr val="tx1"/>
                </a:solidFill>
              </a:rPr>
              <a:t> і </a:t>
            </a:r>
            <a:r>
              <a:rPr lang="ru-RU" sz="4400" dirty="0" err="1">
                <a:solidFill>
                  <a:schemeClr val="tx1"/>
                </a:solidFill>
              </a:rPr>
              <a:t>труднощів</a:t>
            </a:r>
            <a:r>
              <a:rPr lang="ru-RU" sz="4400" dirty="0">
                <a:solidFill>
                  <a:schemeClr val="tx1"/>
                </a:solidFill>
              </a:rPr>
              <a:t> </a:t>
            </a:r>
            <a:r>
              <a:rPr lang="ru-RU" sz="4400" dirty="0" err="1">
                <a:solidFill>
                  <a:schemeClr val="tx1"/>
                </a:solidFill>
              </a:rPr>
              <a:t>навчання</a:t>
            </a:r>
            <a:r>
              <a:rPr lang="ru-RU" sz="44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51792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3406" y="0"/>
            <a:ext cx="10854127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b="1" dirty="0">
                <a:solidFill>
                  <a:schemeClr val="tx1"/>
                </a:solidFill>
              </a:rPr>
              <a:t>Причини </a:t>
            </a:r>
            <a:r>
              <a:rPr lang="ru-RU" sz="4400" b="1" dirty="0" err="1" smtClean="0">
                <a:solidFill>
                  <a:schemeClr val="tx1"/>
                </a:solidFill>
              </a:rPr>
              <a:t>дезадаптації</a:t>
            </a:r>
            <a:r>
              <a:rPr lang="ru-RU" sz="4400" b="1" dirty="0" smtClean="0">
                <a:solidFill>
                  <a:schemeClr val="tx1"/>
                </a:solidFill>
              </a:rPr>
              <a:t>:</a:t>
            </a:r>
            <a:br>
              <a:rPr lang="ru-RU" sz="4400" b="1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>1.Відсутність </a:t>
            </a:r>
            <a:r>
              <a:rPr lang="ru-RU" b="1" dirty="0" err="1">
                <a:solidFill>
                  <a:schemeClr val="tx1"/>
                </a:solidFill>
              </a:rPr>
              <a:t>позитивної</a:t>
            </a:r>
            <a:r>
              <a:rPr lang="ru-RU" b="1" dirty="0">
                <a:solidFill>
                  <a:schemeClr val="tx1"/>
                </a:solidFill>
              </a:rPr>
              <a:t> установки </a:t>
            </a:r>
            <a:r>
              <a:rPr lang="ru-RU" b="1" dirty="0" err="1">
                <a:solidFill>
                  <a:schemeClr val="tx1"/>
                </a:solidFill>
              </a:rPr>
              <a:t>дошкільного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життя</a:t>
            </a:r>
            <a:r>
              <a:rPr lang="ru-RU" b="1" dirty="0">
                <a:solidFill>
                  <a:schemeClr val="tx1"/>
                </a:solidFill>
              </a:rPr>
              <a:t> (батьки </a:t>
            </a:r>
            <a:r>
              <a:rPr lang="ru-RU" b="1" dirty="0" err="1">
                <a:solidFill>
                  <a:schemeClr val="tx1"/>
                </a:solidFill>
              </a:rPr>
              <a:t>залякують</a:t>
            </a:r>
            <a:r>
              <a:rPr lang="ru-RU" b="1" dirty="0">
                <a:solidFill>
                  <a:schemeClr val="tx1"/>
                </a:solidFill>
              </a:rPr>
              <a:t> школою</a:t>
            </a:r>
            <a:r>
              <a:rPr lang="ru-RU" b="1" dirty="0" smtClean="0">
                <a:solidFill>
                  <a:schemeClr val="tx1"/>
                </a:solidFill>
              </a:rPr>
              <a:t>).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>2.Не </a:t>
            </a:r>
            <a:r>
              <a:rPr lang="ru-RU" b="1" dirty="0" err="1">
                <a:solidFill>
                  <a:schemeClr val="tx1"/>
                </a:solidFill>
              </a:rPr>
              <a:t>сформованість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продуктивних</a:t>
            </a:r>
            <a:r>
              <a:rPr lang="ru-RU" b="1" dirty="0">
                <a:solidFill>
                  <a:schemeClr val="tx1"/>
                </a:solidFill>
              </a:rPr>
              <a:t> форм </a:t>
            </a:r>
            <a:r>
              <a:rPr lang="ru-RU" b="1" dirty="0" err="1">
                <a:solidFill>
                  <a:schemeClr val="tx1"/>
                </a:solidFill>
              </a:rPr>
              <a:t>спілкування</a:t>
            </a:r>
            <a:r>
              <a:rPr lang="ru-RU" b="1" dirty="0">
                <a:solidFill>
                  <a:schemeClr val="tx1"/>
                </a:solidFill>
              </a:rPr>
              <a:t> з ровесниками </a:t>
            </a:r>
            <a:r>
              <a:rPr lang="ru-RU" b="1" dirty="0" smtClean="0">
                <a:solidFill>
                  <a:schemeClr val="tx1"/>
                </a:solidFill>
              </a:rPr>
              <a:t/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>3.Незнання </a:t>
            </a:r>
            <a:r>
              <a:rPr lang="ru-RU" b="1" dirty="0" err="1">
                <a:solidFill>
                  <a:schemeClr val="tx1"/>
                </a:solidFill>
              </a:rPr>
              <a:t>вчителем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індивідуально-психологічних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особливостей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дитини</a:t>
            </a:r>
            <a:r>
              <a:rPr lang="ru-RU" b="1" dirty="0">
                <a:solidFill>
                  <a:schemeClr val="tx1"/>
                </a:solidFill>
              </a:rPr>
              <a:t>, </a:t>
            </a:r>
            <a:r>
              <a:rPr lang="ru-RU" b="1" dirty="0" err="1">
                <a:solidFill>
                  <a:schemeClr val="tx1"/>
                </a:solidFill>
              </a:rPr>
              <a:t>авторитарний</a:t>
            </a:r>
            <a:r>
              <a:rPr lang="ru-RU" b="1" dirty="0">
                <a:solidFill>
                  <a:schemeClr val="tx1"/>
                </a:solidFill>
              </a:rPr>
              <a:t> характер </a:t>
            </a:r>
            <a:r>
              <a:rPr lang="ru-RU" b="1" dirty="0" err="1">
                <a:solidFill>
                  <a:schemeClr val="tx1"/>
                </a:solidFill>
              </a:rPr>
              <a:t>педагогічної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діяльності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вчителя</a:t>
            </a:r>
            <a:r>
              <a:rPr lang="ru-RU" b="1" dirty="0">
                <a:solidFill>
                  <a:schemeClr val="tx1"/>
                </a:solidFill>
              </a:rPr>
              <a:t>.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b="1" dirty="0">
                <a:solidFill>
                  <a:schemeClr val="tx1"/>
                </a:solidFill>
              </a:rPr>
              <a:t>4.Невідповідність режиму, </a:t>
            </a:r>
            <a:r>
              <a:rPr lang="ru-RU" b="1" dirty="0" err="1">
                <a:solidFill>
                  <a:schemeClr val="tx1"/>
                </a:solidFill>
              </a:rPr>
              <a:t>методів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виховання</a:t>
            </a:r>
            <a:r>
              <a:rPr lang="ru-RU" b="1" dirty="0">
                <a:solidFill>
                  <a:schemeClr val="tx1"/>
                </a:solidFill>
              </a:rPr>
              <a:t> і в </a:t>
            </a:r>
            <a:r>
              <a:rPr lang="ru-RU" b="1" dirty="0" err="1">
                <a:solidFill>
                  <a:schemeClr val="tx1"/>
                </a:solidFill>
              </a:rPr>
              <a:t>школі</a:t>
            </a:r>
            <a:r>
              <a:rPr lang="ru-RU" b="1" dirty="0">
                <a:solidFill>
                  <a:schemeClr val="tx1"/>
                </a:solidFill>
              </a:rPr>
              <a:t>.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b="1" dirty="0">
                <a:solidFill>
                  <a:schemeClr val="tx1"/>
                </a:solidFill>
              </a:rPr>
              <a:t>5.Недостатній </a:t>
            </a:r>
            <a:r>
              <a:rPr lang="ru-RU" b="1" dirty="0" err="1">
                <a:solidFill>
                  <a:schemeClr val="tx1"/>
                </a:solidFill>
              </a:rPr>
              <a:t>інтелектуальний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розвиток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дитини</a:t>
            </a:r>
            <a:r>
              <a:rPr lang="ru-RU" b="1" dirty="0">
                <a:solidFill>
                  <a:schemeClr val="tx1"/>
                </a:solidFill>
              </a:rPr>
              <a:t>, </a:t>
            </a:r>
            <a:r>
              <a:rPr lang="ru-RU" b="1" dirty="0" err="1">
                <a:solidFill>
                  <a:schemeClr val="tx1"/>
                </a:solidFill>
              </a:rPr>
              <a:t>відсутність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допомоги</a:t>
            </a:r>
            <a:r>
              <a:rPr lang="ru-RU" b="1" dirty="0">
                <a:solidFill>
                  <a:schemeClr val="tx1"/>
                </a:solidFill>
              </a:rPr>
              <a:t> з боку </a:t>
            </a:r>
            <a:r>
              <a:rPr lang="ru-RU" b="1" dirty="0" err="1">
                <a:solidFill>
                  <a:schemeClr val="tx1"/>
                </a:solidFill>
              </a:rPr>
              <a:t>батьків</a:t>
            </a:r>
            <a:r>
              <a:rPr lang="ru-RU" b="1" dirty="0">
                <a:solidFill>
                  <a:schemeClr val="tx1"/>
                </a:solidFill>
              </a:rPr>
              <a:t> і </a:t>
            </a:r>
            <a:r>
              <a:rPr lang="ru-RU" b="1" dirty="0" err="1">
                <a:solidFill>
                  <a:schemeClr val="tx1"/>
                </a:solidFill>
              </a:rPr>
              <a:t>вчителя</a:t>
            </a:r>
            <a:r>
              <a:rPr lang="ru-RU" b="1" dirty="0">
                <a:solidFill>
                  <a:schemeClr val="tx1"/>
                </a:solidFill>
              </a:rPr>
              <a:t>.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73330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10715191" cy="604603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>
                <a:solidFill>
                  <a:srgbClr val="0070C0"/>
                </a:solidFill>
              </a:rPr>
              <a:t>Як </a:t>
            </a:r>
            <a:r>
              <a:rPr lang="ru-RU" sz="4000" b="1" dirty="0" err="1">
                <a:solidFill>
                  <a:srgbClr val="0070C0"/>
                </a:solidFill>
              </a:rPr>
              <a:t>можуть</a:t>
            </a:r>
            <a:r>
              <a:rPr lang="ru-RU" sz="4000" b="1" dirty="0">
                <a:solidFill>
                  <a:srgbClr val="0070C0"/>
                </a:solidFill>
              </a:rPr>
              <a:t> </a:t>
            </a:r>
            <a:r>
              <a:rPr lang="ru-RU" sz="4000" b="1" dirty="0" err="1">
                <a:solidFill>
                  <a:srgbClr val="0070C0"/>
                </a:solidFill>
              </a:rPr>
              <a:t>допомогти</a:t>
            </a:r>
            <a:r>
              <a:rPr lang="ru-RU" sz="4000" b="1" dirty="0">
                <a:solidFill>
                  <a:srgbClr val="0070C0"/>
                </a:solidFill>
              </a:rPr>
              <a:t> батьки?</a:t>
            </a:r>
            <a:br>
              <a:rPr lang="ru-RU" sz="4000" b="1" dirty="0">
                <a:solidFill>
                  <a:srgbClr val="0070C0"/>
                </a:solidFill>
              </a:rPr>
            </a:br>
            <a:endParaRPr lang="ru-RU" sz="40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99671" y="1648840"/>
            <a:ext cx="1111770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/>
              <a:t>1. </a:t>
            </a:r>
            <a:r>
              <a:rPr lang="ru-RU" sz="4000" dirty="0" err="1" smtClean="0"/>
              <a:t>Пояснити</a:t>
            </a:r>
            <a:r>
              <a:rPr lang="ru-RU" sz="4000" dirty="0" smtClean="0"/>
              <a:t> </a:t>
            </a:r>
            <a:r>
              <a:rPr lang="ru-RU" sz="4000" dirty="0" err="1" smtClean="0"/>
              <a:t>дитині</a:t>
            </a:r>
            <a:r>
              <a:rPr lang="ru-RU" sz="4000" dirty="0" smtClean="0"/>
              <a:t>, </a:t>
            </a:r>
            <a:r>
              <a:rPr lang="ru-RU" sz="4000" dirty="0" err="1" smtClean="0"/>
              <a:t>що</a:t>
            </a:r>
            <a:r>
              <a:rPr lang="ru-RU" sz="4000" dirty="0" smtClean="0"/>
              <a:t> </a:t>
            </a:r>
            <a:r>
              <a:rPr lang="ru-RU" sz="4000" dirty="0" err="1" smtClean="0"/>
              <a:t>означає</a:t>
            </a:r>
            <a:r>
              <a:rPr lang="ru-RU" sz="4000" dirty="0" smtClean="0"/>
              <a:t> «бути </a:t>
            </a:r>
            <a:r>
              <a:rPr lang="ru-RU" sz="4000" dirty="0" err="1" smtClean="0"/>
              <a:t>школярем</a:t>
            </a:r>
            <a:r>
              <a:rPr lang="ru-RU" sz="4000" dirty="0" smtClean="0"/>
              <a:t>» та для </a:t>
            </a:r>
            <a:r>
              <a:rPr lang="ru-RU" sz="4000" dirty="0" err="1" smtClean="0"/>
              <a:t>чого</a:t>
            </a:r>
            <a:r>
              <a:rPr lang="ru-RU" sz="4000" dirty="0" smtClean="0"/>
              <a:t> </a:t>
            </a:r>
            <a:r>
              <a:rPr lang="ru-RU" sz="4000" dirty="0" err="1" smtClean="0"/>
              <a:t>це</a:t>
            </a:r>
            <a:r>
              <a:rPr lang="ru-RU" sz="4000" dirty="0" smtClean="0"/>
              <a:t> </a:t>
            </a:r>
            <a:r>
              <a:rPr lang="ru-RU" sz="4000" dirty="0" err="1" smtClean="0"/>
              <a:t>потрібно</a:t>
            </a:r>
            <a:r>
              <a:rPr lang="ru-RU" sz="4000" dirty="0" smtClean="0"/>
              <a:t>. </a:t>
            </a:r>
            <a:r>
              <a:rPr lang="ru-RU" sz="4000" dirty="0" err="1" smtClean="0"/>
              <a:t>Розповідати</a:t>
            </a:r>
            <a:r>
              <a:rPr lang="ru-RU" sz="4000" dirty="0" smtClean="0"/>
              <a:t> про школу, про </a:t>
            </a:r>
            <a:r>
              <a:rPr lang="ru-RU" sz="4000" dirty="0" err="1" smtClean="0"/>
              <a:t>існуючі</a:t>
            </a:r>
            <a:r>
              <a:rPr lang="ru-RU" sz="4000" dirty="0" smtClean="0"/>
              <a:t> в </a:t>
            </a:r>
            <a:r>
              <a:rPr lang="ru-RU" sz="4000" dirty="0" err="1" smtClean="0"/>
              <a:t>ній</a:t>
            </a:r>
            <a:r>
              <a:rPr lang="ru-RU" sz="4000" dirty="0" smtClean="0"/>
              <a:t> правила, </a:t>
            </a:r>
            <a:r>
              <a:rPr lang="ru-RU" sz="4000" dirty="0" err="1" smtClean="0"/>
              <a:t>щоб</a:t>
            </a:r>
            <a:r>
              <a:rPr lang="ru-RU" sz="4000" dirty="0" smtClean="0"/>
              <a:t> </a:t>
            </a:r>
            <a:r>
              <a:rPr lang="ru-RU" sz="4000" dirty="0" err="1" smtClean="0"/>
              <a:t>дитина</a:t>
            </a:r>
            <a:r>
              <a:rPr lang="ru-RU" sz="4000" dirty="0" smtClean="0"/>
              <a:t> </a:t>
            </a:r>
            <a:r>
              <a:rPr lang="ru-RU" sz="4000" dirty="0" err="1" smtClean="0"/>
              <a:t>була</a:t>
            </a:r>
            <a:r>
              <a:rPr lang="ru-RU" sz="4000" dirty="0" smtClean="0"/>
              <a:t> </a:t>
            </a:r>
            <a:r>
              <a:rPr lang="ru-RU" sz="4000" dirty="0" err="1" smtClean="0"/>
              <a:t>обізнана</a:t>
            </a:r>
            <a:r>
              <a:rPr lang="ru-RU" sz="4000" dirty="0" smtClean="0"/>
              <a:t> і, </a:t>
            </a:r>
            <a:r>
              <a:rPr lang="ru-RU" sz="4000" dirty="0" err="1" smtClean="0"/>
              <a:t>відповідно</a:t>
            </a:r>
            <a:r>
              <a:rPr lang="ru-RU" sz="4000" dirty="0" smtClean="0"/>
              <a:t>, </a:t>
            </a:r>
            <a:r>
              <a:rPr lang="ru-RU" sz="4000" dirty="0" err="1" smtClean="0"/>
              <a:t>відчувала</a:t>
            </a:r>
            <a:r>
              <a:rPr lang="ru-RU" sz="4000" dirty="0" smtClean="0"/>
              <a:t> себе </a:t>
            </a:r>
            <a:r>
              <a:rPr lang="ru-RU" sz="4000" dirty="0" err="1" smtClean="0"/>
              <a:t>впевнено</a:t>
            </a:r>
            <a:r>
              <a:rPr lang="ru-RU" sz="4000" dirty="0" smtClean="0"/>
              <a:t>, не </a:t>
            </a:r>
            <a:r>
              <a:rPr lang="ru-RU" sz="4000" dirty="0" err="1" smtClean="0"/>
              <a:t>боялася</a:t>
            </a:r>
            <a:r>
              <a:rPr lang="ru-RU" sz="4000" dirty="0" smtClean="0"/>
              <a:t> і не </a:t>
            </a:r>
            <a:r>
              <a:rPr lang="ru-RU" sz="4000" dirty="0" err="1" smtClean="0"/>
              <a:t>сумнівалася</a:t>
            </a:r>
            <a:r>
              <a:rPr lang="ru-RU" sz="4000" dirty="0" smtClean="0"/>
              <a:t> у </a:t>
            </a:r>
            <a:r>
              <a:rPr lang="ru-RU" sz="4000" dirty="0" err="1" smtClean="0"/>
              <a:t>своїх</a:t>
            </a:r>
            <a:r>
              <a:rPr lang="ru-RU" sz="4000" dirty="0" smtClean="0"/>
              <a:t> </a:t>
            </a:r>
            <a:r>
              <a:rPr lang="ru-RU" sz="4000" dirty="0" err="1" smtClean="0"/>
              <a:t>здібностях</a:t>
            </a:r>
            <a:r>
              <a:rPr lang="ru-RU" sz="4000" dirty="0" smtClean="0"/>
              <a:t>.</a:t>
            </a:r>
            <a:br>
              <a:rPr lang="ru-RU" sz="4000" dirty="0" smtClean="0"/>
            </a:br>
            <a:r>
              <a:rPr lang="ru-RU" sz="4000" dirty="0" smtClean="0"/>
              <a:t>2. </a:t>
            </a:r>
            <a:r>
              <a:rPr lang="ru-RU" sz="4000" dirty="0" err="1" smtClean="0"/>
              <a:t>Продумати</a:t>
            </a:r>
            <a:r>
              <a:rPr lang="ru-RU" sz="4000" dirty="0" smtClean="0"/>
              <a:t> режим дня і </a:t>
            </a:r>
            <a:r>
              <a:rPr lang="ru-RU" sz="4000" dirty="0" err="1" smtClean="0"/>
              <a:t>суворо</a:t>
            </a:r>
            <a:r>
              <a:rPr lang="ru-RU" sz="4000" dirty="0" smtClean="0"/>
              <a:t> </a:t>
            </a:r>
            <a:r>
              <a:rPr lang="ru-RU" sz="4000" dirty="0" err="1" smtClean="0"/>
              <a:t>його</a:t>
            </a:r>
            <a:r>
              <a:rPr lang="ru-RU" sz="4000" dirty="0" smtClean="0"/>
              <a:t> </a:t>
            </a:r>
            <a:r>
              <a:rPr lang="ru-RU" sz="4000" dirty="0" err="1" smtClean="0"/>
              <a:t>дотримуватися</a:t>
            </a:r>
            <a:r>
              <a:rPr lang="ru-RU" sz="4000" dirty="0" smtClean="0"/>
              <a:t>.</a:t>
            </a:r>
            <a:br>
              <a:rPr lang="ru-RU" sz="4000" dirty="0" smtClean="0"/>
            </a:br>
            <a:endParaRPr lang="ru-RU" sz="4000" dirty="0"/>
          </a:p>
        </p:txBody>
      </p:sp>
      <p:sp>
        <p:nvSpPr>
          <p:cNvPr id="5" name="AutoShape 4" descr="Результат пошуку зображень за запитом &quot;картинка батьки і діти&quot;"/>
          <p:cNvSpPr>
            <a:spLocks noChangeAspect="1" noChangeArrowheads="1"/>
          </p:cNvSpPr>
          <p:nvPr/>
        </p:nvSpPr>
        <p:spPr bwMode="auto">
          <a:xfrm>
            <a:off x="307975" y="7938"/>
            <a:ext cx="276875" cy="276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6" descr="data:image/jpeg;base64,/9j/4AAQSkZJRgABAQAAAQABAAD//gA7Q1JFQVRPUjogZ2QtanBlZyB2MS4wICh1c2luZyBJSkcgSlBFRyB2NjIpLCBxdWFsaXR5ID0gODAK/9sAQwAGBAUGBQQGBgUGBwcGCAoQCgoJCQoUDg8MEBcUGBgXFBYWGh0lHxobIxwWFiAsICMmJykqKRkfLTAtKDAlKCko/9sAQwEHBwcKCAoTCgoTKBoWGigoKCgoKCgoKCgoKCgoKCgoKCgoKCgoKCgoKCgoKCgoKCgoKCgoKCgoKCgoKCgoKCgo/8AAEQgB0AHgAwEiAAIRAQMRAf/EAB8AAAEFAQEBAQEBAAAAAAAAAAABAgMEBQYHCAkKC//EALUQAAIBAwMCBAMFBQQEAAABfQECAwAEEQUSITFBBhNRYQcicRQygZGhCCNCscEVUtHwJDNicoIJChYXGBkaJSYnKCkqNDU2Nzg5OkNERUZHSElKU1RVVldYWVpjZGVmZ2hpanN0dXZ3eHl6g4SFhoeIiYqSk5SVlpeYmZqio6Slpqeoqaqys7S1tre4ubrCw8TFxsfIycrS09TV1tfY2drh4uPk5ebn6Onq8fLz9PX29/j5+v/EAB8BAAMBAQEBAQEBAQEAAAAAAAABAgMEBQYHCAkKC//EALURAAIBAgQEAwQHBQQEAAECdwABAgMRBAUhMQYSQVEHYXETIjKBCBRCkaGxwQkjM1LwFWJy0QoWJDThJfEXGBkaJicoKSo1Njc4OTpDREVGR0hJSlNUVVZXWFlaY2RlZmdoaWpzdHV2d3h5eoKDhIWGh4iJipKTlJWWl5iZmqKjpKWmp6ipqrKztLW2t7i5usLDxMXGx8jJytLT1NXW19jZ2uLj5OXm5+jp6vLz9PX29/j5+v/aAAwDAQACEQMRAD8A+qaKKKACiiigAooooAKKKKACiiigAooooAKKKKACiiigAooooAKKKQnFAC0UUUAFFFFABRSZpC1FwFoqGadYlLSMqIOSWOBXM6r8RPCmlZF7r+nK4O3y0mEj5/3Vyf0pN21A6yivNH+M/hUORGdTlHZksJSD9OKswfGHwZKhL6sIJB1imhdH/wC+SM1HtodwPQqK4D/hbnhEddQkA7H7LLhvcfLzVqx+KHg+9dUTXrKKQ9FuGMJ/8fxQq0Hsx2Z2tLVGx1Szv4xJY3UFzGf4oZA4/MVcDVad9UIdRSA0tMAopM0tACUtJRmgApaKQ0ALRSZooAWikoJ4oAKWkzRmgBaKKKACikzS0AFFFFABRSUtABRRRmgAoopM0ALRRRQAUUUUAFFFFABRRRQAUUUUAFFFFABRRRQAUUUUAFJS0h9qADNFFAoAWiiigBCaM0jGqeo39vp9lNd3kqQ28KF5JGOAoFAE91cQ2sEk1xKscUalmdjgKB3NeK+KfjP9puZbDwRHFdFOJNQuOIVP+yOrVyPi7xVqHxLupYoDJZeE43KxhSVe9IPVvRfao7XSrHT7dUSNFjUYA6AV4OZZzDDv2VPWR1UMLKp70tinqN7ca1IJPFGs3+pjORAP3UI/4AuM/jU1j/Y9qAtnaQW4HQrEB+tW3vbNW2RgSHOBtWpkKvDgWrtn/ZAr5avjKtd3qN/ed8KMYbIkinhkXCTb89cGob1VEtsRES3mDDNQ1nC4UkLEzc8MARVO5eWOWBZ50eNGzu3c1zw30Zo7dkatw6oozghuNo5NUZoTMM/YI3bkZkAGaIGuZnzblYyf4mwxIp72dyznzLsnPZRilfke9hcqfQy4NMkt5zc6cG065U7hLaymMg/QcH8RXd6D8SNf0OKJPEMH9rWfRrmBQs8Y9WUcN+FcpJaXcX3bg4A43DINHmXtvInnwq6gZLJ6V6GFzTEUX7srrsZTw0JH0N4Z8RaZ4jsBeaRdpPDnBA4ZT6EdQa2AR618v2c09rqX9qeHZ/seqKOUPCSj+669x+te5/DrxdD4u0T7VsEF9C3lXVtnJikHX8D1FfX4DMYYyOmjW6PNq0nTdjrqWkFLXomQU006koARaXrQKKADFFFFABSdqKDQADqaUCk70tAC0hooFAAKKWkoABS0gpaAEoNLSGgBRRikpaACkpaQ0ALRRRQAUUUUAFFFFABRRRQAUUUUAFFFFABRTS4HWmPMiDLuoA7k0m7ASZpapjUbQttFzFn03irAkVhlSCPahNMdmtx5NApqnilPWmIdRSDpRQAtJQaTNACN0r5x+Mnia68XeJG8L6VcMmjWpC38kZ/1smfuZ9BgfifavZfiT4mTwv4TvL8c3BHlW6/3pW4X/H8K+dNItGggWG3Je4c7ppT1ZjncfqcmvIzfGvDU+WO7N8PT55XZoo8Wn2sVjYpkoAqgchaWDTprljJeSMB6ZrRs7SK1O7OSeGc1zWqavcatdy2GhSMsKHFxcgcD/ZU9M+9fGUoSrSbT9WenJ8qLepa7p2jS+RCBPd4/1UK7mH19KoS6xNcyxwyGRZZuViHVR74qB7SDSGjs7GJZNRm5BbkJ/tN6/j1rZtrWz0Owlv7198+N0szclj/ntXVKFGEVZNt7d2/ToiE5PXoUNQhaxgjM0m6aZwkUK/ec9fyFSajZRWSedcTqASAMjjNY/hi8n8R+Ip9Su1IhtvkgQj7o7n6mrniKA6/r1loxlMcUhbew9ACf54qvYtVY0W9bXkNSvHnXyNIaNKjq8U5XIzxwP0p8smq2JDPi4ReMH/GqnhHUpmjl0u/P+mWTmJmP8YHQ1v3Ehi4lXdG3cVx1+elUcJpP/I1i7rQq6drlteSGCRjDcYwI5ON309a1VHyg7tw/lXJ69Yr9n8wxedGMEFThl+lZ1tq91pphmuJ3m0x+BcKMun1HcDvnmrWCjWjzUXbyI9o4u0jt57aOTaJFw+ch14qHSdZn8GeLrfWNpayutsF9t6MueJD/ALQ/lTo538mN3Cz27/MssfNTyxQalYywlRJE6lD+vNRhMTUwdZSfzCpTVSDR9F28yTwpLEweNwGVh0IPepAa81+BWsyX3hJtNvH3XmkzNaSZOSVHKn8iK9LFfo1KftIqa6njNWdgNFGKK0ELRSCloASkpaawJoAWgjmgdTS0AJRQTzTSwHU4FADjRXAeK/in4d8P3jWTTS3uoj/l2tE8xs+/YVgR/FrUrhg1t4Q1AxZ/5ayojEfTNYyrwjuzohhas1dRPXs06vOPD/xS0zUdWg03UrK+0i8m4iF2gCSH0DA4zXoqPuHFXGcZ/CZTpypu0kOpDS0lWQL2ooooAKSloxQAUh60tGKACiiigAooooAKKKKACiiigAooooAKYxp1NIoA8p+LXjDWLDUbXQPCvlDUZ4zJNPIMiBOgP1NeZXXgnW9Zk83XfFN9O56hSQB9Oa6RJGuPif4wknYPseKJSTnaoXOBWzGf3nQ4xxXh4rES53FH0+BwdP2Sk1qzgP8AhWVnEp8jVdSSX+9vH8qv6W/jbweBNo2qtrFkvzNa3Z5I9Ae1dhHlnIk6jkEUH51PlkjPUe9ckcRUi73OyeFpTXK0dX8OfiNp3jCFoMG01aEfvrOThl9x6iu8HIr5x1/w1NJPHrGhTfYdbt/mjmTgP/st6ivUfhZ45TxZpkkN7H9l1qzPl3dsTyD/AHh/smvbwuKVVWe585jsC8O+aOx3o6UopM8cdaTPrXZc88fTG7UhYY64rgviB8TdG8F3UFpeR3N3fSLv+z2qhmVc43NkgAHtnripk0ldlRhKbtFXZw/xvvTqvjDS9FiYmKwjN1MB/fb5V/IZ/OsKFIrWElSFQDkn+tZ2m66viLV9c8SyRvFHeTgRK+NyogCgenrS+VLdxvNdkpbICdv05NfDZxW9viXG+i0PSwsOWF+rM3XNQuNUuY9J0wtGswzLKP4E/wDr9q1YLa00PShHbqFgiXIz692Puap+GI0Fld6hIu17tjKoP8MY4Ufliq/iJpG0URZIe6dUz3+Y1zSSclh4aRT182aJaOTHeGYGmWTULk/vbtsgn+FO36VR1bOu+JLDR1Obd5MuB/cXk/nXRzIINMYRjhE4H4VlfDO2F14i1W/cE/Z9tuh9D1bH41thLVasq3bb9DSnBylGmvmJ4bgEGo6wAuF+2SKpHtTvDUBfx6GIyI4XIz7sf8Ku2MXkazrcJHC3ZkGfRlBqbwpblPFF9LgkGH5f++jVc3+01Nd0a0adpRj5mN4pj/sz4iQzxjCX0IJ/3lOD+ldOqI6+W+M84rH+I8Wda0J8fMgkP4cVqRNtXLc+jGufM9XCXWwSjy1JpdynDhJfss43RycJn+Vc5qKLpN48VyN1hO2JD/dJ6N/Q/nXU6nF5sJKcOo3L9RWZqkSalpBdlBkUfMPX1rLC1VGSb2e5lOF0ZmhXMnhzU1sJX3aZcnMLE5CMegHsf611zjyZjNbD5W5ZR39a8+twdR8O3VlNua4sGwrdcoeVP4VveHtQuG0eG8jHmbSUnjz0ZTgn8ev4104yg5e/1Wj8+xnRnZ8r6ne/CK+Fr8Sr23RsQ6rZ+cB/00jIB/HBr3lelfJupa23h3WdL8SaaizNbTH9y7bQwcbWBI6da9v+HfxN07xdI1m0EthqaLuNvKwIYeqMPvCvqcnrqeHim9Thr0Jc0pxWi3PRaKiD8dadmvWuco6lpAaWmAlFGKDQAmcGg9KQkDrWVr+u6boNg95q15Da26/xSNjPsB3NJtJXY0m3ZGmzAck14r8VPHV7f6m/hbwo+LgjF3dL0iXuAfWsn4i/GHUpdN8nwvp81tHct5MV1dDa8hP/ADzTr+Jqh4O0Q6Pp4e5fzNQnPmXMpOSzHnGa8/FYmytBntZbl7nPmqLYn8N+HbHw9AREBJdEZknfl3J75roYELHkYbHDVWuWHkr8oYk8mrFu+9MJncvUV5PM29T6PlUY6FLxXpaatoM0GQJ1G+Fh1V15GK9E+EniCTxD4OtJ7k5vISbe4B/vrwf6VyEcQ+Yk5HJGe1Q/s9zMuoeLLMMTDHe71/Ec/wAq9DBTanZnh5rTXs+ZHtQpaQUteufOhSGlooABRRRQAUUUUAFFFFABRRRQAUUUUAFFFFABRRRQAUx6fUcnCk+nNJgfONhch/iL418tjxcqfx6H+VdEGZmVgDwOlcP4Lm+3+NfGFyej3jcj2Zv8K7liwwvPPQivmsR/EZ9tg1ajFC/xMcnIX8qXzCqIyru7NSRYO3c2JQMcd6kbKOpjBKt+lY2N76j4wzoR6duxrl/Ev2jw1rdn4u0wBZrMhLyMf8toScHPqRmuoDMGyTw3GKz/ABKbUaPdtfSJHaGMiQseACP5+lbUpOMk1uc2IhGcGpbHstvqVtNpUWomZEtXiE3mMQAFIzk15rr3xcjkmNv4SsG1Ig4a6lPlwD6Hq34V5lY3era54b02y1eVotJtI9sNouQZlHR5fXj+GtW1ERgVYQAi/KABgD6U8wz5Ufcoq7PmqeCcm+bYv3Pi7xxetltWsrJOu22tdxH4tXkGuXmoXniXXJ9Wu2u7xWCGZkC7lVMrwOAOa9SubiK3XfLIqqvB968l8Y3af29dToNiXkGFyf4lXH6jFceAx+IxjlGrt0PTy/2OExCqPs/yOq8JXEFr4X05JfnwhcxjuSSefzqzr+rXT6HePAoSMJhj9Tj+tZHhS4s20Wx8+N2PlhSVPeuj06SLUNbstIkslayaOSeVHHZR8pP/AALFcroqWKd11/I5rXVu5cigddIWKEBj5AAH4VFqOnXF3a2XkwuwhlRm49Ov8/0ruLe2htzmONVOMZA7VKEAj2gYBrGGGcZczPTWBVtWcxHpN0wMbqqqVwcngVa8IaH/AGJBexswczXDzA47E8VtlSGyaVjwP51vSpqimovc6YYaEHzLcyJ9FV9Tmu0kZWmUB17EirOnaYlhcSzK5czYBz2rQJ3Ak0uMge1U6cebmtqWqME+a2pka/o8erLHuby5YwQGAzUA0NlijXz/ALuOo61u8FaRQCCCc+lTOlGfxBKhCTu0c3caReL/AKtw5U8YrJitri2nuVnhPlscggfnXddMZpCuVO8Aj6VhLCK1omEsHF7M8es4f7N8Z/ZSxMF9C6EY7qMitXwnAbWXWLUEMsVzlfxUH+ld/cadYzzI8ltEZIz8j7cMufQ15l4Wmu4IdSkSFppHvZkaRmznaxA/SuitFyoy9Ev6+R5dXDOjON+4/wAe2gTQLySLAHl7nHbIYciuetpZ47/T2tp5orkzKqvE5VgDwQCPar3jnUZ59EnikVV8xlQKPUsMVkRNPJq1qbV0Rrdt3muDsL4OEJ9TXVgKdSNBd9Tvw9anTwtZT62XzPWo01OBw0Wuawj9M/ai36GtzT/GfijR1AeWDWIF6rcDypcezDg/iK47RfEK3uY7lDDdQkCaPrj0Yeq+9dAjrL0wyMM+1eWswx2GnaUjyvYUqqukeq+DfHemeJAIhvs9RX79ncYD/Uf3h7iuuVs1846hYRXkcbkvFNG26OWM7ZI29VNejfDLxpJqMraFrci/2tAuYpcYF1GP4h/tDuPxr6nLM3hjPckrSX9aHBWw7p6rY9KzTWbGKM/LXDfFDx1a+DtJ+XE+qTjbbW46s3TJHoK9iU1FXZjCEpy5YrUf8RPH2n+ELMCX/SNRl+WC1jOWcnpn0HvXkX9nX+u6l/bXi2YTT7t8NpuzHAPp0zUHh7SLu5vZtc8SMbjWLj95knIhB/hUUnjzVTpHh+d1P7+X91H65PevGr4mVWXKtj6vA5dDDx56m5laGzeKfGs2oSfNp+mExW69i3rXoBTLBcAfjXP+BdKGj+HbeBlxKw8yRu5Zv8it64DhgUz06Vyyetj0qcbDo1ULhjnHU0kk8Ntl53WJCPvMcCuV8SeKHtJl0rRYPterS87QMrH7tVKDwVdau/n+I9SluZuvkRnai+1HKkrsUpa2R3Metae0YSO8gZtpbiQZNWP2bLczaVrusEELe3zhP91f/wBdcgfAGiXNo8RshFKVIEqMQQfWuq+BWvJo3meCdQjEN1aFngl6CdCc5+vNdmDcOe7PFzWM+Sy2PbQeKdTAc04V7J82LRRRQAUUUUAFFFFABRRRQAUUUUAFFFFABRRRQAUUUlAAagupBHC7McKqknPTpUzGvI/j147fw9pUWi6SBJrWqfuo167EPBb+lROXKrl04OpJRR5v8Mv3ieIL5UCx3F/I6Edxk/412LDzHKjdkDAI7VleFNDOieH7WxZ98irukI7seTW0JEiOAOTgE18zVlzVGz7ihH2dNRJEVDjceR6VIGHynHfqarF8OSBtPc+tNaffIUUg8ZA96lMvkb1LbDzBy23b3rh/Ekn9s+JEsYzus9NUSTr/AAyTH7qn6Dmutkl8i0lnnJURoWYdeBXn3hK4f/hGptUkObi9kkuWPqScD9AKzxVV0qEpR3en3nnY6T0gjaB+0zCNTiNcbz6+1TTyJahpTwq9un5UlhGI7SMj7zDJz79axfEV0WnjtVOAMFv6CvnIRdSpyHE3yxuc34m1SW6Zo2dkiRDLKyn7qen1Nex/Bf4fafD4Y/tvxJZQzXeoRFljuFDLb256Lg9OOSa8U0y2bWbqCBBmXU9QjhA7bA44+mFP519G/G/UpNC+GV4lpIYZJxHZoynG0OQpx+Ga+5y2jCnTb7Hj1pSnNRXU+cfEmq6No/jPULXw9K0mjLJuhkRDsjPdQfQHNdF4D1BtU8cTzMykDTlUFTwQXzVKLV7Hw4g0q10m5vLeBVW4nijDYYjJz68Va+G66bN431W60XatkbSPKrkAMWOcA9OnSsatKPvVVGzPZp4f2coLmvrt1PVYvoKp3s17Lui0+JEPTzJlOAfYd6u5Bwc9BWBrviaHTg+3ooyzY6f59a8lXbsj2ZK+t7EAsPEoLM+q2u7rt8jitTRhqQWRNW+zsQAUkiyN3rkGvLbr4txRz7UclehITNb/AIW8cya7kWQ81l+8nG4e+OtdEsPWiuZx0MqdalJ8kZps9EC9RmndOo6VSsLtrqIM8bRtnBBFXA4I/rXOdDVtGM5B5Geaz9WvZ7MQi1sZrp3ODsIAX6k1auZlgjeSQ4UVy2reMIbOFnkKRLnCs/enGLeyG0uW7djRGq6iJB5ujzBc9VdW/SrS6zbl40lEkDucBZEI59K5Oy+IllcTeT50EjcdG610llrVvdt5cybTn5c+tVOEo7oiFpfDK5snj0JHNeR6FFJM2sAzmCJdSnBGcfxV64oGzivHLPRbzWNZ1uHzmttOS/lMrqcM/PQen1qqdH2sJRTtscWNhKcoxitdf0Njwz4Tg8ceMbPRi0o0y1U3d5IjYY44Rc+5r6G/4QLw/H4Vn0G30+GKxlHOB8xbHDk9SwPevnnQbay8M+KNB1Xw3fyCNr+K0vUWberqxx83vmvrIc8GvocDShGioLp3PnMZCdOo4yfmfG+sQXnh3V7gTjde6TOYpu3nQ+/qCOa63Trzy2KxNuiYCSLP9084/Wrvx2tI4fiECnS+04GQepVio/Rv0rjvCdyWs9KLZJ2FG9wCR/QV87m+HSvHs/wN8LO9vM7fUIlubKWPeUSRc7lOCp65H41jm5ng+z6ran/iaaTKWJH8ZXqD7MK1cA2xDfcKEGud0iRl11oWJ8q6tN3/AANDjP5EV5GClKKc4vWOp0VVfR9T6Eu/GenWvgdfEskg+xvCJUweWJ6KPfPFeH6BHe+JdVm8U+IMtcTHFpEekKewrJ0m0vPEUKeG764kTRdFuncop5mZyWQewAJr0OGJIbdFRcRpwAOgGOlfXYjE+1ilHsjrynCKMXUluVslyyYIwcE15/45kTUvGei6UwJjRg8g/X+Qr0UAgsyj5d3T2rzrTVXUPi1eTDBjto8c+uMf1rkge1VeiSPR4yAu0qBxxjpXP+OdeOiaM0sRzdTHyoR33HvW3M4DqoXgDHvXByW58T+OikZ32ekqCxPIMh7Uo+9IKmi03N3wLoK6PY/ab0mTU7o75pW5Iz/DXVDO4lRgdjUa/K2w/M2BnPf6VLbk8pIOO1JycmK3Kh9s4G5Tkd+K4T4jzNpOs6H4gtcrLbThHYd09D+tdwRsucbc49K5j4kW8c3g3UQ3WMBx9Qwp058rRlVgpxaPojTZ1urKCdDlJEDgj0IzVyuN+Et6b/4d6DOTlvsqIT7qMf0rsRX0cHeKZ8RUjyyaFoooqyQooooAKKKKACiiigAooooAKKKKACiiigApOg5paY5+U0AZPijXLLw9ol3qeoTLFbwIWJJ6nHAHvXzZ4eju/FHiW48Y62pE8522kLdI4ugI/CtHx9rR+IXxFl0ZJnOgaO26SMcCeUHBz6jP8q6OCFBEscabFVdqgdh7V42PxP8Ay7ifSZRgkl7aS9CycJyDuPpUE4cpmCPOTTuu5skFTjA708TDylEY+fOMV5LSPdvbUjb7oLnaRxUPQM0eCwXOPWgi4V9hTchOc+nrTXUwyo4JKnI4OcelK5a9Sr4ilZ9DvtvA+zuT7fKa4fRP3fgzRUBzvVQfzzXavcK93Ja3MYRJUIU9nXGD+Wa4LTw1vo0+myEi40q5KEZ6oTlT9MGoxMXKj6M8nMY2kmduFwoA446VyV9/yFbhpM434+ldPZzrcWsco4BUD8awtahK3zSYxvxk+4rxcI+So0zz6vwnPeC7mOxvfCt7LxDBfRFyPQkjP5sK94/aP019S+Gs00ILC0njuXx/cDfMfyNeBWmnmfR72yjJWa2c5x12k7kYfT+lfQ/w38S2fxA8CS6bflf7QitzaX8LfeztxvHseoNfb4CqpKVNnk1fcamjy/SYLa0Se/R2CzIskhzxgLjP5Vj+CHtF8czz2UX2eDUdPW4CEYJIkIzj9av2No0EWqeGdQYpeWRa2k9WjI+R/wDvkisayW50/wAW+HjfosTxwy2W9T8soUAqw+vPHrXNytc8Zbn1VWcakKdSC00PWPNi2EE89Kxb7wCfG2o29rc6kLLRIk3yQwn95PJnoc9gP505pwCc5AqS2vDE/wAkmPxxXJh2qM+do6sVgXXpOEXY+bvEVpp+l/Ea5stQt3h0u1vPLkhTlvKU9vcivXPhBonh3xX4k8UW2kwzWel2+2fT7pjtnt2J6Z7g4PBrf1jwxoOtXr3up2MM10/35OQWPqa0fDuk6boUMyaLAtssxBkCE5bHrXozzCnbVM8COS1ozvexsyRtbAwySLK0fymRRw2O9V4LxGcjjrWVqt3LcXC2Vs2HP3iO1UptIntIzNFKzMOSCa8WcrybSPpqVFKPLJ6nR3aG4iZFjSRmG0KxwCfc+leM/HzwhceG7LSLvUr9rm/vWbKxDbBAgAwqj8etetaTetdWfzqfMU4NUfGuhQeNNOtLPV5JBHasWhdG+ZCeo+ld2CxEKLfOjyczwdaskqb26HhEOg+F28G6df8A9tyy+IJrlY5NPRMbUzgnP05zXu2neD9U8LCPTr+b+1dLPz212WAkizzsYda4vT/hXomnanBcNeXUwhYSCNiuCR0zivSZtW8wgu2T0Az0rpxeJp1IcsVc58vyvEUpqctC4DtTb0PrXlfhpL7WrXVbdsR2MupSbpRwzoWO4D64A/Gu71nWYbLSLu6PAhiZvrxx+tcj4YM1u2h2loSQtoXvV/hQthgT/tE5rkoQ5YSbPSqJqsov+r6Fq+0Czt7zSoNNiEMl3f2kKov3flkDZx64Br6kHFeEeBtObxB8TLebrY6HEZXPZp3GFX6gZNey+ItYt9C0S81K7IWG2jLtnv6D8a9rCJxp3kfM5pODrtQ2Wh88/G2/F58TZFVv3en2aRMfViS5H5YrkfCqEW2lsf4skD2Lk/1qC/kvPEOp3s1wxFxqUjXNy46QxHt/3zwPetnSovNv08hMQxYwOwHQV89mlZScn3FhoNJI6W7bbaysOm5iPyrm7dyutaJtwdyXA6+y1v6owh0+TBHQY+prm9OG7xFZhultaM7egLsAP0BrxcFHmU36/kdlXobXgpifFXihM8b4G/8AHK6o6haxz/Y7ljFI3CbxgP8AQ1zfw3tWlOr6zL8q39wTF6lEG0H9K6u6tobiIpLGkiHsw4r6JLlio9kvyPYwStSVxvDgKp/L615z8OUaXxR4huDy27bz/vH/AArv/MS0t2MhCqvGWb+veuU+GGntHb6hfscpeXDsmTztB4qor3W2dUvjSOi1G5FrZ3U8n3Yoy5z1GBXP/Cu2eHQ5L2cHztQlacnvjJxSfE68ez8NSxx/fumW3HPYnn9K6TQbQWml2cGOI4lX6YFKPuwv3HL3qnyNSYKpVnOSo6imK7PIR933HeiSYMiBfvY7mmxtu3bV5GAahu70Gk7FpkBByTuXuKxvFlubnwzqUcXzMYWwCOta4JLEBuo7dq5/xJqltp+i6l593Ek4hfYm8EnI44p2cnoZS0TuehfACTzPhhpRxjbvX8mNekDpXj/7NWqWsnw2s7Y3MX2mOaQNGXAbls9K9fDZr6Ol8CPia/8AEY6ikzS1oZBRRRQAUUUUAFFFFABRRRQAUUUUAFJS0UAIao6zex6dpV3ezsFit4mlYn0AzV5uleVftE622m+AZbC2z9r1WRbOMDrgn5v0qZvli2XTi5yUV1PJPhUq3I1jWmXa1/dO6j0XJP8AWu5WYlmYHkHAFZukWEWmaFa2MWFMMaocD+LHP65q/CFJUgKxxyT3r5atPmm2feYekqdJIlKqhyMgtyQKawZ0WSMDcDnih2x8xyTnoD2pqy7PO8lcNtyV9/astzXUJhIxLIxViPuk96W3hLQhmPzKSSB3pkEL4Ehf5SeQatNIEzsTnvg00hSdtEYXiqF30xrq3O2a0InUfTqPyzXM+NfJt7KDxTaAeVJGsN3GP+WiHoR7gn8q7+SITWjpJ92VCpz715LaQXfiu40DwlZEsQ7eec8BVY9cew/lXTSjzPl77nDjeV03zM2PCurQ3EXlxyB4ZfmVq2tVtzPbs55kQZwO9bviP4IS6cyX3gqRPO2ATWU7lUcgfeRux9jxXJm58RaRO1rr3hrVIiv8cUfnKfxWvPxuTVqdT2lFXR8/TxcGuWTMyG1medL7TdpvIF2lGOBNH3U/0pTLa2V2ms6VqjaJqcX393B91ZT94Us1wWlZ9I0vXTc9kSycAn05Fb2hfDjxb4xKTaxpllo9sSP310gkuCv+ynQH6104TC4pzUknG3XqZTqU7NIpWWn+KfiJqTeJtIgtkvLSPyXu8NHFqA9AD3Hr0rL8b2/iF7Syv7jw5e2aaTOs1zPLjagzg4Oeeor6q8N6NBoOi2mmWe7yLdAiljkn3JqXW9Mt9X0m70+8j329zGY3X2Ir6N4dP3pbmdLHVacfZp+6fP8AG6zWySKQyuAykdMYpw+YD1rNtrS58MatceGNVJ3wEm0mbgTRE/Kfw6VpshikAOenPvXiVIOnLlkfeYLFRxNJTiCg7j6Gpbe7EEyoBuY8bfemBWcEhT04FY+reHNV1AW8lpeR2hhfzRuUvuYH5QR6VlK0ny3saYipyQbtdmj4i0TUZrlb3SJoklwNySZH6iseWLxRIWims8le4uBtb+tNufG+oabGx1jTwrIdrS24LoffHUVXT4qaY7AJIryZ+4I3J/lRHDzf2bnBztW5pcr7M6nQba906xdtWMIkduBESQo+vc1ZuXdAxHQ9646/8X32u6fJZ6HpF3LeMCVkceWiY7/N1+lbthLdSaZA91C0TkAlG6rxyKPZOOsjbDVFOfL1Q9mLckkHoahJJHXkGpHbcOenpSwqCpJ4HWmn0PUuorUxvE8YuLWz07G6S+uEQj/YU7m/Ra1tRuZRNBo2hoJ9ZuyI4kH8I6F29ABVnw34BufH1y+sTXNzYadbkwWbwPtaT++/+6eg9cV654D+H+keDopGsEknvJf9bd3Db5X9s+ntXp0sJdLmPjMbm/vz5N9rlTwfpGl/DrwoItQvYUkwZ7y6lcAyOep9cdh+FePePPFl94/v1iscw6FAd0UbggzsDw7j09BXtnxG8BaX4501bbUvNhuIsmC5iOGjJ/Qj2NeC+MfAfi3wlbu58Q6dLZ7sB3RYpHHoAep9q3x0azp8tJpHg0rSneerMuVorFVtLZt807bXfqZG/wABXS6RZpZWwQ/eIyWHr/hXJaVPZ6Qn2jUbTVPt2BukuLcscHspHAH0qzNrWo6ofI0TSb+VSPvmIxr+LNXyWJwVetL2cFp1fQ9Wm7X0L/iHU4QuHkVLaDLSv2wP51m+HrW+8QR3D2UMkNveuBPdsMKkYHCJnqcd66Twx4OeWaO88QmKQxNvjtIjmMNjGXJ+8Rn6V3uF2iOMKsYGAAMCvSwuEhh4WerOinhJ1ZKU9EU7G0itNOgtLaMLFCoVQOwFZ3iHWLXQ9LN1dtlM4VR1J7CtK+u4tPt5Z7p1jiiUksT2FeXaSLjxtr51C+Vk0a2c+VCejGtlrqz146e7E2dAsrzXZV1jW92CC1rb9FjU9yPWpdLR/DGovbzbv7IunLQydfKc/wAJ9j2rquIkjWNQY8cYFP8AJSbiZFZMdG5FJs3cbI87+KTiW78P2sTbvNutxH0IrvVGI0APXjGa4L4gxKPHHhdFbIMnTp/EK75kOUJ4ZT09aKmyIpW55P0IzG0MwP8AAOn41bMi+WXZlSNQS7E9KrzuHBU8uOoPauF+Imq3KJb6Dp//AB9aiQjYPKrms4LmlY0qytDmY99W1Xxjqcth4dmNppkDbZ73HL+y1uab8O9Aj/4+YHvZj96WdyxatXwxpEei6Vbafb5CRL874+83c1vRnaxOM84FdCl22ORxe89zkdV8A6dGn2nQlOm6hCN8UsLEYYdM16X8GPGM3irw5ImpEf2rYSG3usDG4jo341j8tKuexrl/hNe/2Z8aPEOmKCsF7D52D3YYOfyJrrwtVqVjyMzw8ZU+dbo+hFp1NWnV6x8+FFFFABRRRQAUUUUAFFFFABRRRQAUlLSGgBGPFfPXxOvW8RfGHTdNUH7HokRnkB6NKw4P8v1r3jV76HTdPuLy6cJBBGZHPoAK+Z/CAkvrvU/EE4czandNImevlgkL/OuHHVuSnZHqZTh3VrX6I6klDI6MfnHzCoo3LuAV25BxipbqPPIbEgHao7fa0BZwW2tng9DXze7sfaJWjcmijEYLGThT09PapGcI29Icsw6jvVcnduIcoM5IpY7rYox16sT0Aqr3J5SWXzGhZs7R1BzUsZUqCCN4AJA71WheSUBkIeFjyTUyKsbt+7OxhjeDmqJkTOzPECnybeeah/Zi0uxl0/Xda8tW1CS+eHzD1WMAEAfUk1FdySW1jLICrRojcn6GtP8AZggCeD9RmAwJb9+Poq//AF69DL3eeqPEzlNUVqezY7UFAacOtLXu2R8sRiIZpyrinU3P4UWAVuBWN4h8RaX4eshdazeQ2kJO0NI33j6Ad6z/AIg+L7DwX4em1TU23bfkihU/NK5HCj/HtXzlo/hzX/irrDeIPFtzJb2TH91EnAC9ljB6D3rjxuOpYKn7Sq7I1pUXVdkeneNtU8D/ABEsVhtPENnaazasWtJ3by2VvT5sZU8cVwEXiCbS7qHTPF0KW1wSVivUYNBOPUMOK62H4X+EY41ibSklI4LSOxJ/WuJ+KHwx0fStJTU9JSeK3ilUXUSuXAjJwWUHuOPzr5qnxDgsfUVJ3TezPVw3tsG7weh2tlHESXhkSSMngqwIq2oCMy54zXFP8LfEnhjSv7b8Fa2uo2jRiU2rr99cZ4GcHj0puheNrufTI77WNIkgtGYobm3O9FYcHcv3gK66+DnHVao9ilmUK3xG5r2jNco8tmF88DO1jhW/GuPttF1Rr4bdHghbPzS+YvHvwOa9Hsry3vIEmtpo5omGQyHIqUkdc1hGtKF42O/2kpWd7mdpOmpp8ZLnzJm+839KtXW3yRkc5xk1R1nxDpejxqdQvI4dxwFJyx+gHNcndeKNc12+ttP8N6NKr3kmyK5uxsB9wD2x3op0qtSd0tDGrjIUnzTfyNy9e3sllmu5kihXks5wMVh+Hr6z8Yao1vcataaR4cjbbJNJKElucdVTuB6mqWq/DbUz4w0bR/E2rvfS3CNc3EULYSKMdACe5NegQ/CzwlHHg2EjN0y0zZqcXmOGyuahWu5eR5+KzGpi4csHaJ694a1HQnsYLXQb2xltoUCRx28qttUewNbm/Ar55vPhBoO/zdLuL/TroD5ZIpjgH+dctrfiLx/4YePwrqGrKbHUJBHHqUvzOiE4IDe+e/Nell/EGExz5KT17PQ+fng5Lqez+OPitpuhXn9l6XBJq2ssOILc5VT/ALTdq870/TNV1bVn1rxdN9ovSxMFsDmK3X2HQn3q7pHh7TfDOl5iVjKuHluWG55PUmr8+q21u0buSLd8YmxlD+PatK+JlN2voe9g8BTpJSerLUeVB3/MhHRqUMisOvocUCRWxLE4aNuRjkH6U6VlwMLkfqK5LnotLsSxxBS7BwQex7VDOSmMAgMe1Kn3k7oev1rF8dawNE8PzXHBcgxoP9ojrVbg3bc4X4garP4k1238OaUSUDjzmX26/gP513GkWMWl6fDZxLshjXaPU+9cz8JNCdbWfWr5S1zdZEZPZM9fxI/Ku2liIkZmI2tzg1FTTQuk03ca+dqhcYBxQCyxsMgkg4BoYpGrAcZAzUbMVwAvP6VPMbxV0cF8V4zBLoeqpwYJgG/MEfyNd7G/2iGOVTkOoZSOmDzXMeMIo/EXm6JbgeZHGZ3kH/LNv4R+Jqp8OtfWezXQ7+RodRtMoUcYLAHjHrWrXNHQ5k1CevU6ucH7QMdT1wPSuD0qNNV+KGp3bjellGEUk/dbpXf3Ughgk3FvlXNcJ8JUNwms3z/euLg4J7gZP9aiGikzSr70oxPR7EBUO85fOcZq2JRuI2kHtWZbZyNzE4Iw1aEsuCBjrUqWgTh7xYUhY3Zj0OfpXBWEh0/4+aJcE4W4TYT65Uj/AArtQ+MDj5jjNcP43As/iD4NvFOD9qEZ/wC+hXRh5e+jz8bH91I+n0HFPpkfIp9fQI+QCiiigAooooAKKKKACiiigAooooAKjdgoOTinFsV4z8ZfH9zBMfC/hlt2qXHyzTIf9Sp7exx+VROagrs0pUpVZcsdzM+L3is+KL//AIRLQLjNqvzahcxnIAH8APrVCyAtIIbeAIqoAiAdgKqeH9Cg0bTFt433TOd08jdXfuavbFDoI1ywONxHSvmsZXdafkfb5fgo4alZ7sexL3G5lwyjluxFOVl2kQgLk4II70TKGi+cgFT2/SmKMjGe+4HPpXKzvsrEpiBkLOw24GQD3pvlRYYKvmEjaQRnGaZKBMFdZAGzwy96lt/kU4wzN15ppoTvbc57UNN1HQc32h7prIndLY54HqU/wrV0DW7TVbQPaswO7bIh4aM+hFaqDo6uFQfeU965DxRo9xpd7/wkHhsjz1Gbm3/hlX1xXQmpnLJuKNTxlcSW2iXsiSZRo9uM+vFei/s/6c1h8NLBnBDXLvcHPozcfoK8B8Y+Jo/E2n6ZY2LrFLdTrHInQoemD+Jr648P6fFpWiWNhAMR28Kxr+Ar0cupOLcmeDnWIUlGmjSWlpop1ewfPCVFM6xoXcgKoJJPYCpc8V5n8efFb+G/A88Vo3/Ex1PNnbAdcsMFvwBqZtJXY0r6Hlt8ZPi58TJriUuPC+jt5UYz8srA8n6k5/CvW5QkFsFhjVI40wFUYAArD+Gvh+Lwz4OsbLaBMV82dv7znnmukZN6upHUV+O5/mssfi3r7kXZHsUIezSRlWNx9qi8z7pBxippbeG/tprS6RXhnUowI6g1l6QTFdz25wMGt2KPy2Ix83WvJqv2U7x6anVPY534R6nJoOp3ngjVmZpLcmSxkf8A5awnt+FUfEGmReEfEslu0YXRNVcyxFh8scp+8h9jkkVY+JOk3U1paa/oqkaxpLebHjrIn8Sn14rqLSXSfij4BUsABMnzD+OCUfyINfqWU42ObYJJv31v6nDGf1eqp/Ze55dqvgO2kuTc6HeXGkTHlhbHCN9V6Vmp4H8QzYW+8XXZiB6RIFP51uaJqs+jao/hrxKfL1GHiCduFuE7EH1rqJGCKxZlAAyc9qxlUr0nyP8AI9iNOlNXj+ZyGmeDdD8PCW+uEN1cKu97u8bewxyTz0rp/hZYte3t94z1bMVmqNFYrJwFiH3pPxx+Vc7ZW0/xE13+zLEsugWkm6+uRwJsf8s1NbvxO1V9Su7TwD4ZbyQVH254hxBCB9z6mvQw69lB4jEPY4cXOKtQpfMoeCpJvEfifW/Fk4IjnfyLQHtCp6j68V2+N2ST34plhZQaXpUNnbLsSJBGuB2FRXsrW1i8ij5l6V+XZljZZhiZVX1enoVTSiuVFvdlgO4rn/H/AIbi8VeGbqzYAXKKZLd8cq46fyrYtp/OtY5sDcw5qdGYNknArkoVp4WqqkHrEbhdHlnwx1t9T0E22onN/YubaZW68dCfwqXVzL4fuPNWFp9ElOZohz5JP8S+3tVDUrb/AIRb4uyMQF07XYtygdBMP8n867Oa4TYEdA8ZHcV+pU68a0I1Y7SSf+Z34STnTt2MEwf2ckepaK32jTpB5klqpyAp6tH7/wCzW/Z3MVxFHNGA0LrlWHQisrT9LlsNQb7DIv8AZkpLNbsP9U3qh9D3FadjBBaJLBbghXYyBT0XPXHtWljp1RbdVjYc8Nz0ryL4iXEuu+MLHRbdW8tHAfHqTyfyr0nUdVt7C1uJ7ieILEhcjcM8elcP8OdJnvr298R6gClxOzGBCOgPf8uKrbUT7HfwwrZWcFvCuI0UKABgcUXRXaGbrVlfmAVgNy9ajEW5/mIZe2aho0i7Ge6O4JYc4xVbU7xLCwubqVQFhQsB6kdq2G2MjcHaDivOfivftHYQ6XbljPdyDGP7uf8AGojG8rGrqaF/4aK9xp93qN1zcXsxfcf7o6D+dbGqaJY6k6vcxhLkHKTxnbIv41PotommaRZ2ygARRKv44qyvzyKcjC+1OUrPQIwTWpiy2t3aaPfi6vvtKrG2xiuHAwep71h/CXC+Fw4LZ81/xziuo1td2i3+wkP5b8jvkVynwjdf+EUlX/los7DFP/l2yG7VF8zubFmaORnUhccGpJ2zyTkADGKTLJGuDjjhafbKUVmc5J6isjZ73LEGZIFLEg1xPxVGx/Dt2CQ0OoRnPpyP8K7WDLNxwOwNcj8YUZ/DtvIP+WdzGxPpzW9B2mmcGLV4SR9MwnMakdCKkqtYEGzhI5BQfyqxX0cdj4p7i0UUUxBRRRQAUUUUAFJQTzRQAtIelLTWNAHL/ETxEnhfwlf6m5/eRpiMernhR+deD+BdKdLabVdTYvqV8fNkc8lQecV2X7Q16b298O+G4mybq48+Yf7C+v61noyRgqo2jG0Y6V4+Y1mnyI+kyPDKSdVodPbxuBKrnA54qv5o84BeSFzk1IYdsSyOxAzyF6Gmgb2/doBxzxzXjM+mW2pF96VXII3ABlPrUss6oikA7cHoKV0J2eauCCOgzg03Y0acHK7gWWnrsDtoRtA7FGhYJCM59jViRh8jJhl+6fUVIzE4ESgKuMg+ntSyCNIzIAAx4x2otZEuW1x9qGYEuQUbgqackS8EEBeRj2qCM4d1iYkYztqa1PljZNkbhxk9KaM5Lex5L480CPQvE9lrVrG39nG4jkmCj7hDZP519i6Xd299YQXNnKstvKgZHU5BBrw/VrC2v7Ca1uIy8Uq7Tnt6H60z4CeJJtG1e78E6u7ZRmksXc/eXuo/mPxr2MBiNeWR85m2Duvaw6Hv46UhNItOr1z54Y3SvnbxFKPH/wAdUt0YyaT4bTDj+Eyk5P6gD8K9n+IGvxeGfCGqarK2PIhOwd2c8KB+JFeY/Bzw7Lo/hRLy9BOqasxu7mRvvfNyAfz/AFr53iXMFgsFKz96WiOnDQ5pHY6rEzabMi9SuapaBfGS2aJySy9D3IrWkxkR/wCTXLAnTtXbjCbv0Nfk1FKpBxZ68FzKwr/u9eYnglx+tdRkMwfuVridWvxD4ptrfYT5wLbgeBtx/jXaWYxExP4VeMg4xjJ9UEmrEsAbB39PevOmL/Dbxe2rWyyHw5qb7byNRkQSE8OB2FelAEpx1qpqFlb39jNaXkaywyLtdWHXNa5Rmk8vr+0XwvdGDtLRk/jLwnpHj7QoxIV3lfMtruL7yHqCD6V5vB8LvGd9KdP1rXoTpCkKXiH7yVM9D6VN4c125+GWqpo+tyNL4Xnci0vG5+zk/wADe3vXpvifxdp2gaINQklW480YtooTuadj0C461+v0K+HxlNV913ORTrUHyQ2Zy/i7VNP+GvhGDSPD9uP7RuAYbOBOWZyPvn6dfrWZ4F8MHQdOaS8cz6tdt5t3OxyWc9s+gpnh3R7y/wBVl8TeJkDarPxDAeRaR9lHv6mupbI4z2r4HibPPrMnhqD91b+fkddCnyK73Yk7bm2joBVHWmH9nSAcYH9auYAOTWX4llFvo9xM+RGgLNj0xXylCPNUjFHTohdGbdYIewp0dy02pPCv3EXmq2kTAaGkqHgpvH4il0NSwecjljit5QSc2/QtbXOP+PNq/wDwilhq9uuZ9LvEl467Twf6Vs2V3DcWcE6ruSdRICfcZ/rW74j0lNb8O6ppz/8AL1Ayr7Nj5f1xXiujeNRpvgWztPL83WomNmsGMsCpxkivtOG6vtcI6fWL/Bl4SooTcZdTsvGniuy0BNsrebdMMxwp1H19K4yyPivxafNMzadpzH5SuQSPbua1PCfgaS5uBq/ihhPcufMWFjnrz83r9K9BdkEKxxgIFOMDjFe+2kejHml6HGf8K908aQ4iEk2oZDpcztk7gcjj0OOlQ6F4lvbJ501a2jPkMFnMK4aEepXuvuK7eOcLL5TbsnvjFYfi7TCCuqWCD7dbDLLjiaP+JGHfpxQnzbg48r0N03Ec9uk8Dh4W+ZXTkMDTwi4G4gN14rmvD0Ys7iNbVmbR74ebEn/PB8ZK/Q8/Q1033uG4Hak9ylsMOwkr+deVD/if/FRlb5rewU/p/wDXr1G8kS2gllI4VGYn0wK8y+FatPe6zqWAxdwoP1OaNrsb1aR6GwVWK88dPbNNIZC6jGCPlNPlOwxgkAsO3rT8eavI+6OPesTpvoVZoFmidGIwy7SBxntXnHwwb7DrGsaQ5O5Jdy+4BI/wr0XzFCspJB569a8hsdQvF8eXmvWltJJpqzGCZkXOBjBJArelFTUkYV5ckos9puYo0QNn5x6miP8AeR9MgdqpRTrqUUTQyCaFxwy8g8fpWjZ5VggXcM4PHasramzdo6lm1iBYZyOeKxviRbI/hHVEk6rCXU+45Fbm0ocr95D0HcVD4qhS78OX6zYVTbuf0raC1OGtK56p4QuRe+F9JuQciW1jfP1UVsCuI+DN0bv4ZeH5GOWW2VD/AMByv9K7evoIO8UfFzVpMWiiiqJCiiigAoopKADFLRRQAlNfpTqr31wltbSzykLHEhdiewAzQG588+KrptY+MeozqcxaZbi3XPqeuKuCUCDkAsT27Vz/AINkF9LrOrOCJNRvHkXP9wE4roTkS7QBx1BHWvmMXPnqs+7yyn7PDxT9RMM6bSME4Iwam2jaQoKsf4qeIguOcN6U2R/n2oM47HtXO1pqdrd9EVYmk3bJpPmHPSppZYxKDF95uMHviogsW/cHLMDyPSn/ACyM23lt2c0rOw3qyRTuBAx/Wl8oeXFluDw39KRQZFYD5Gyeo61JbPEsB2kYGeKpWZMnYSMfZ5CVG4n9adcIGRWLY/2TzVaebbJhADt/mafEmwvvbCtjik32DlfxFnzR9l+XkHouea43x1YXKRWmvaWXS/06QOCv3tveuqRfJcu5LFegHSpLmRmUB2AUkgqR1BqoT5XzGNSmppw6M9V8A+I4PFPhex1SAj96gEi91cfeH510RNfMGj+KtS+GOuT2OnaeNR03VJBJBCZNnlydwD+NdnqXxmvtM0ya81DwvcW8cY5Zp0xnsMdTzX0VPFQlFXerPjcRgKsJy5Voil8VtRfxh8StI8GWx/4l9kVvdQYHg4yQh/IfnXouQkW1AAoGAB6CvNPg5pUrWF34j1XJ1TWJTO7H+FOwr00kFOB04r8r4rzL63iuSPww0+fU2pU+SKIgoDAv9BXO+JYmzHcYwPuGujbJcA9qq6zB9o0yZGXkDcD9K+ew8+WomdEZWZ55dyNN4p0vcMkwyfptFelp8kRXtj9a8xY48a6OgOcxScf8CQV6eQu9jngdRXpZorRpen6sN2yW2YkfN1pZMMpBODUUX3Dk89Ke6ZbceMgV4uzM2kmZmradZ6pZPZ6nbJcWsnJVxkfWsbw34P0zQ51kjNxdNHlbf7TIXEAPZAeldVONwXH0pjxhWUDmuynjq1Om6UJNRe6NPdkgmyM+pxUcg2bc9aeW67vvCmzgyFOK5k31KjsRykZXHesfxmpPhPUiTgCBjz9K2pRhlA59awviFKsHgnV2foLdh+J4rrwXvV6aXdCm0oXMnSZz/wAI1psAOXMCb/yrpLOIw20YXggciuZ8KwGQwbgdixIT6dK68hsHaOBXRjXy1HFdzaPwofGxXB9K8budItdB+L90Hgj2anF9ptnZfut/GB+I/WvYsHaDXGfFfRnvtCh1axB/tLR5BcxY6tH/ABr+XP4V6PDuLVDFcknZT0/yJcvZyjPsXok2BQ7bix70x49zjEmAG7fyqnpd7HqOn213A4KTxrIn5dK1EwVOR26j1r721nZns30uhqqPMOQDwaQpklpDwcDmgKxkO1Tn35FLK3lgq360lsLczbC1+xxy2yD5FkaSM9gGOcVfK7hlm4x0pSOjEDpUIdSQrZJByfSjYpaqxk+Nrr7N4Z1CVMhhEUHvmuf+FNp5HhJJcjfNK7EeoBx/SrvxJmWPwhfbuRlTn8af4Ezb+EdLjwQShbp1ySaG/dCMffNY7pCQeGGQD6U+1OYhGxJdeCe5p5G2RTznH61KjbjyDu3Y5rJI6ZS0MHxXcrp+jXt0eDFCdpPcngVQ+FVj5PhKNpVBa5ZpWyM5zVD4r3RuF0/Q4Tia+mXd7KD/AJ/Ku50mGKxtYbWJcJEgQAewrZLlj6nNKXNK/Yw38KzWVzJc6FeGyz8zQMu+Nvw7fhWloV1qf2uGLUrCMhjxcW8m5cj1B5FbYIkkyp+dODTYlWPJUfMCMj0ofkTKTaLTbTOQB14yKrauF/sW9WbG3ym6/Q1MrlZRn+I9qx/Hk32fwvfT7sbYWXn3GKpGFujOx/Z+Jb4X6UcYG6XH03tXo4rifg1Zmw+GuhRMu0mASEf7xJ/rXbV71JWgkfIVnepIWiiitDMKKKKACkNLRQAlFHSloAafWuA+N2uDRPh5qUgIE1yv2eP6t1/TNd8xxXgP7UOo/aP+Ef0GIZkuJ/NP0+7/AFNZ1ZcsWzSjDnmomR4VtRb+GdNjbh/JDnHXJ5/rWzl2jbAI+UYzUcEOPLjVRsRQoPQgVOJcHaADtyK+Wb5pNs/QYR5IRiRyxPLskVijenrS4YRKm8BxwTVhVZ2BDbV9PSm3IhOcDk9cVPL1Hza2ZlzJI7EhSrBsZHcVdJQReYMdOcDofWntiMBu2KdCYZULEdOvajlLlK5FD5xZQeeOTSiBBCSTghqmVpHAKnaOQQRVVC7I/mNhNx4xzRoidx1y4G14lXAIyMUw+YOAN6nke1OZiCBszGOBg0sseNq7uCKlspPoTqy+UC2Rxk4qKJTNMModh7+lLCEHyk546Zq0pdRuGCpXGDxzVWvqZydtjnfGektqWkMsDYu7d/OgYD+Idq5fxi0/inwBaT2qO8kMqvcRLyxC5DDHcivS5YgI1kzxjkCqWmadaWb3LWkflidt8i5yN3qB2raNTkav0OarT9pFm54J1fStc0OA6Jco0MSLGYyQGjwOhFdRFIyRCMjp3FeEa/4Tv9Dv5Nf8GXhtrkMXkthwr+uO34Gt3wf8YoLm0ibxNZS2bMSgukQmJ2HX6Gvkc14eqtuthvei+nU8OcJQfJI9dbJHXn1ouDm2x6g1m6druk6rCsljf20wbptkGfyq5uVQQSMetfLOhUhK0otWfYhrqeYWJef4l2USgkwWxYg9gW5P/jor1RRnPPJFebeEvJvPilrt2G3C3tkjTacj5ic/yr0VTtCkHr616ecNqVOHaK/HUmF3dksTcstSE/KAfSoM4kJ61LN/qzg84FeLbUclqKy5jApYl3D/AHaA4ljGOq9afCpCHnmlsRLTQgmCljzz6U3H7wZ9KsRjKsSOarykkp69Kady4u+g1gPO4rk/i5OIvBdzHjmVkQf99CusiHUnrXmfx+1FbTwlCh3iWe5VEI7Ec16mUU3UxlOK7iqvQ7LQLb7NaLuHJAz9McVpM2M4PBqtpwZtNtc5DGNcj8BT7iSK1XfPIkUYGSzsFGPxrGtzVKr01udEWuVE0Z3Yz0qnrmp2ei6Tc3+pOi2sKEsHON3H3fx6Vw/ib4saLpJa30wSanfg4WOAZXP1/wAK5uyg1fxZqNvqPjOSOG1Q7rXSwcLkc7mHc/XNe9lnD9erKNat7sV9/wAhNSqvkga/gKGUeHoXeE24md5o4j1SNmLKPyNdPBneVYEgjGKSNNshCjjHA9BSwkRyu56E8Cvtm7u57VOHJTUOxO4fG0ZOenbFRXe2C3Ml242gZ3HgCq2p6rb6XZS3eoTCOBehzyT6CvL7rUta+It6bazDWWio/wA7E9R7nufaqUbkOVnZG9rnj55r1NO8MWx1G6X7zL9wU+y0DxJqZM+ta49mD/y72gxj8a3fC2i2WiWzWmnQeXgZaRh8zn3NacsbvwWwDzuolLS0S1B9Wcj4h0Zbbwtc2DTXc4uDte5lPmeX0wxHp9KXRteTT47ew1QwxxKgW3uozmGQADAz2PtXZBAAVcYUjvzmuL1bQPsl49xp8CS2kn/HxZNyrj+8o7N9Klu+jKUfeujqIJBLlg2VxnINPjkxgMQVHINc7Yafc6QyPprtPp8gBa2mPzRj/ZP9K0dcuWttIurmMDCRMxHpxUW1sbN6XOG0Zh4j+K1xcOxe3sVIjHbjgfqSa9VVl85Q3+sHc968q+CcGRql+wyxZUz+ZP8ASvWBsba/DHHBHY1pPexy0/hv3HwxD7Qzg7d3JFSNCM4XOfXNVIQ7XOZFO3HXpj2q3C+CWYmiNgkmTFQuGQgEDFcT8Vp2/wCENnUn5pHRMA9ee1diCW3DGTnFcJ8SkNzdeH9NTG65vkXHtkVUdZIxqaU22fRHha1+xeHdMtv+eVtGn5KK1RUcChIlUdAMVLX0EdkfGS1k2FFFFUIKKKKACiig0AGKTNFFADGPBr5b8YXjeJvjlcOo3W2lJtAPQFRj/wBCavprVbpLHTbq6lOEhiaQn2AzXyt8PQ11c6vrD8y3lwwUnkkZJ6/X+VcOPqclM9XKKPta68jvC4VQ+/bk4pwYCJmAy3T61X8oy27Rk7W64PrRaI0DZMhkUjH0NfPNu9j7KysSxOZJiuGAApcKSxBBdTg5pkklxG7MoLITwKe7KDgx8uc596ELUYiEkg8Y96cZfJyI1355NNuN4tJCAQ+OCOtQwThUjeVWEh4PenfoPVoviTMG7PXkcVmzTETSM2QijPHert1MfK+VSTj1pAqAkv1Izg1MrsUdNWNhJb5kX5W+YVHdMPLJbIB7GknIVldHK9AV7YqQxjaTK2VJyO9T5FJ63HW+PLAQccgnHNWrZXbaZM7R3qtFMEljwhKMMZHarEzyplYxuBGRVppGU9XZDZC6FgpBUmnWyYjYsAM85qKYKgRpFJJIPFTBmkVgqn2INGqdxP4TN8S30OneH9TuHOFihYgdsngfzqh8O9Nik+H+mw3sEciOrSFHXIO4k5+tYPxhlP8AY9ppiyfv7ucYQdWA/wDr16Lo9t9i0mytP+eUSx/XAAq6t4Ukl1OCT56zvsjmtQ+Hfh65cyxWsltKR1gkK/pVaLwFbQwsG1jV3i/ufaOPp0rtz1I9KpX7+XYXMh4AjYn8BXMq03o3cbpQad0cp8ANOhhg8RXcZcl70wAs2fkXp/OvXUXICZ56ivLvgEP+KIkkHWa9lY/mK9Wij28n0r4niGpzY6pfo7fcePDSIRowDZwKHXOfQigOdpU8EHipVUAsT6V4XW4myKPCQ5ot3LOeaTIMW09aLaMhSy96fRjdrNsnVtvA71WlycMBxVjZkZJ6elNnGUXAwKS0Ji7MijAz7GvHf2i/NmsvD9nAyLLNfAqW6buAP517CpCgseg7V45+0DJ5Fz4VnXql5nH4rX0HDS/4Uab9fyHVjdEUmh/ECRvLn8SwQovB8lSaxfFHw9vP7Evr3UPEGoX93FEzqhICkj2r1rndk9DUN9GJbOaMjIdGXH4V9vCsoVLxilr0SPSjhIcl32OL+E+naS3hqxurK0ijnljIlkIy5YHDc/UVsazpEOpqbd3aORDvhmTgow6EVzPwVucaTf2ZY5tbp1APYE5/rXoBYBwwG7Bya76t3O7N8HpTVjhtJ8XXGk3n9l+K4/IlXKx3ePkk9ye1dbeX1nBpsl7LOgtUUv5gIwR7VHq9la6lCYby3Se3Y8h1zj6eledeKvAd4LFodGvZ5rLeJGsXc447A0Rak9TaXPCN4mXai/8AiTr+874NFgbBI6Ae3qx/SvXdOsLXTLSK1tQkdqihVXHOfeuY8B61pTQrpdvbLp1zCNptn4Oe5z3rr59oRjIu7uB3onLtsFKD3luS3O5IFaPjJ5xVMNKZlST7p5z2q1BeRtCsaAhh2PaqqZMhB3MCep7Vk7N6GsLq9yxLIu7BIxjoarZEz8sq06UqNoLAvgkHHamzeZKA0agY5IxwaHuXHQlIDRk4BIyoBrlvH8zQeEdRZRt3JtP48V1O1YkQFCTnuOma4X4marbW+l3Gnspmu7lcJCnVcY5NVFNtETmoxdyP4MQqPDspJ5e4bP5CvQ3uo4fkG3r2NedfBXF54ZulR8MlwcqDjGVH+FehQW+yIrgF17nqKKikpszpuLgmWX5Tdn6+9EDeaAynKnnB61WjeV5vLf7uOoqYMsOzPAzSv1G46aFmJi0x4xxxnvXIXcTal8WvC1qPmWJzOfbGf8K6mMlmZlOecfhWL4DiN98cZ3IJjsbEgfU4/wDr1vRXNURxY2XJRk/I9/j6cU+mr0p1e+fIBRRRQAUUUUAFFFFABSE0oppoA4P426j/AGb8NtYkVtryR+Uv1bivIvCNibHQNPgjXGIw5+p5P867L9o6586z8P6Mh5vbwEjPZfX86yCVgjAUBSo28fSvFzSa0ifT5DBpSmLLC7jzI5FR16n2pI/JhRnkOGPUZ4Y+opsbvICtvt3HDH0NWm2hMMq5H3u4BryVrqe/K60ZFPOREgRSwYYYY5zT0UiIMCOo4btSneAHLLsPTjmmXCqW64U9RjrRsJJPQm8x92dg29CB/Sqk/wC7JZMlT2xxQh8qCVmDFcfjTIkBUP5p2Y4ye1Dd9CoR5SYTbj+7HIOGGKdOm8KmQCR34p6OFHyrnjkjrRBFk4mYuOoLdRRYm9mLHaDywJMNjvTJkYyJtx5fIIqzJbiaFo4Hb0zVa1trmMSLMMqBkGhpp7Exmt29SdNltGAF3DPReTUawOzAsTtByp7io4UBfEjkMPu5qaZZvOI+Zozj8KaVwejJGZREwlGSOgFLbPHIp2ZxjBpMJAVjkJYHOCe1KxGBEFI/2hVIz0POL+E6x8YrC2kbzIdOh81vTdyf8K9YAxz1xXmPw6iN1498T3juXCOIVY8/56V6gD8xHapxj95R7I4aOt5d2yOTsexFZfiPC+H9Qycf6O/Tt8prVyTwe1YfjCQReGdUfOCtu5/SuemveXqjaT91kfwOhjX4b6Tt6uzufruNelxncCT64rzf4LwPD8OtGBzlkaQfixr0aybC7WHzA5r4POtcZVfmzw3/AA0xZV3HC9R0pjS/OUA4NTNnzsZ7HFQxpvfJ4A615a2BbD5QFhHTNPjf90egFMciUELjrioZ1IXCZGOtCV9AUebRljzBsO2mSMTEpqOMYjySBSiQNHIM5K9KLD5bEb8ZyeCK8X/aPZhp2iSrjbHcEn9D/SvaplPlxsB14ryH9ou2B8HQyg8pcjH4g173DslHH0y5WcWdrayedBC46Oit+YpxwBg8g5rM8J3BufDmmXBOfMt0J/IVotxyPWvsqitNrzPXp6wR5b8KyIPFXiuw6EThx+ZFelOqAlASNwxnNeV+C5fI+LPiKAdJEZvycf416u6kMoGNpJr1qutn5InDaRa82RMjBVVsY6HFM8rPIb2zSzDerOD8/wB2nLlVXgZPJFY9Tsvocp4z8NRai32i1HkalEN0UycEkdjTPBviKXU0ayv1KalbfJKh43Y/iFdXL+9OwqcjqD2rjfFej3MdzHrmkL/plofnRT/rUHX8aad9GPSKudiyrGmDHx1JFPMm4AR8Y61naJqsWs6ZFcwYCsvzjup9D71b3SFBHgjgfN60k+XoC11HyNG3TAIyPzrnPE/jDTvDUCx3hd7luUhj6n6+grH8d+ModGje0s2EupPwoXkRnpk+/tXM+DvBM+qXp1XxMZWZ23rE/V/dvb2rWnFJc0zGpNt8lPfv2Ltnrni7xszrpxTStLY4MuOfwPUn6cV0Gn+DU0eE3dpI17qqfMz3JyJB3Ueh966+KJYIkjjjRFXhQgwAMdBQkjE/KeB2xRKrd2QQw9tZO7PPvDMkfhzU7u/sFP8AYd5IBNHj57OXuGHpn9K9IE5CZDgq4zkdx61zHiHTptP1D+2bBBIJAI7y3x8sqeuPUVtaRZxQwJ9mYmFvmRW52g9h7VFSTlqOnBQWxdWNzAjmQr3wKlkj8xYyNx+lIZWkn2qNoXg1YUFJDvxgcAUlZhJu4qlYgyLyyjrVT4EW7XfinxVq7jO6RbdT7DrUOtaiLPTrq5Y4SKMs2fWuq+AumtZ+BorqZNk1/K9ywx2J4/SuzBR5ql10PJzafJRs+p6UvSnUi0te0fMhRRRQAUUUUAFBoooASkPSlNNY4FDA+e/i/cnUfjDoun5/d2luZD7Fuf6CrcMCIzLK27d044rldTvhqP7QOtNuLJboYRn1CgH9c12DMkSEKufm7HOK+extpVLs+xylONCyGpDBbZkChe2TRCYnk83cpI7A0vkGbO6Q7GHQjpUGyCCQrEQXBw1cN7M9PR6N3ZYDGcsqYBH94EYoKrGg3EHscc0RSCQFs4UGoLlZIiotzlW65pvYSWthJBKFCrghuCR2+tJHCmwrK6DJ6A1I0ghdUOSWGCcdKRYGchEHyH+dS/ItepFPdCCVW8vg8bh6VOrSOQ3YnkVDLbGKN0eQHd0BHSpYInBVnIEajBNCunqN2tdFvcYQXVjtA6AcVHJKbiQJvYo69ulMiLojJG25ccZpYVkDMFwFIyPQVb12MeW2rGXFrugWIyHzF5GOpqS3lkKAFWVlGBnv+NMWRJZNjnLp3U8ipDMQThefeov1Q2nsyUuDtjbBOeSexqKaR1jkEUeCvY9xUSpIzRyKww5+YGp7hirqFY4Kke1UnzESSWxxnwZjLQ69dOOZb9x+VeiRkjO/rniuF+Dce3w3ev2e/mP613jdMGs8V/FZxUPgQx87uT2rjfixeCy8D6kc/NMgiX6sQK7LPDeteXfGaZrmXQdKHS7ulJHrggUsPG9RX23+4MRLkpSfqep+AbU2ng3Q4CADHaRj8StdKnyuS3BFUbcCG2jjUbUQBVHpjAqfeXPzcV+b4xyqVpTfVv8AM8tK8VctytgK68+tIrhh0quzgIAATkdKYj7kPVTXLyDUNC3ENhLflTcO7Ht603zwR64pRucZQnHrSaaJs1qRzQsEODVUMYySDx6VbeNivXmqzq3Py/hWkfM1g7rUmExK4B+WvP8A432f2vwDesFDGArIMe3Wu4BK9V4rN8S/YjoGpJqc0EVs0DBmmbC9OK9DK+aGLpygr2aFOyi2cl8OXMngjR3V92bcfhgkf0rpDjaBXG/CGVpPAmn8fJG0kanHUBjg/rXYucIMc84r9AxCtVkenhnelFnj2kIbf44ahGPuyxy5+hVTXrqsvCEnpXkMhZPjlH5QOZAyn6eX/wDWr10qiMmDnFejN3UX5IVBWc15kMmEYkdGNNCfdaQj0zmrNzFv/gOMdR2rNj83gMNyqePpWMtzuj7yLCTSIxwFkUUqp+/JHyDrjPBzTWCkh0JA7gVBcu7qBFksOvPUUr2K5bnLa2JvC2pvqdggk0yYj7Xbr/Cf76j+dVvGXjIQ2FvBoYa61C8XMSRHdsX1IFdTcQR3MGyZd3G05HWuBsrVPAniLzmiSXSrs7BMy5eE+mfStISTepnVhJKy6kvgrwWICmr+IF+03shDLEfm8s56t6mu9S63bo0Qq2OCaeBFNbLLg4K5GO4NVp8qiiJOoxwORWdWUmaUqcYxsi6iyADe4Bzkc0+MKN/Chs5+tQQpsVXm7ipdybldEOcetJPQp9hIUdsZzjPfnNTxBoHQKNx9MUyKYudzqRhuOKnb5kznpyDTsZzbW4+RT5gZVGM5NWVTzMuDnjpioHOyIKW+Y9TWd4i1+38P2JllzLO52xQpy0jdlFaJO9jnm7RuzF8XRy6rd6d4as/mvNTmUSBefLiU/Mx9q+hdJsY9O062s4ABHBGsa49AMV5/8JPB1xYLceIdfRTruo8leotov4Yx/WvTVXFezhaHslc+VzDFvEVLdEKKWiius4AooooAKKKKACiiigBDUcpwh+lSGmMOKTDqfHvhOVm+L/iRpiRI01wCG4Od5r0xNo/e7yGGcjHWvN9atn0X4/6hDISEurhnXtkOMivT4ESMlZOQeNvrXz2Li1UPs8uknQ0EdZ5Mkfu1HQnvVZ7eUskioobdh/erN9Ook2kkYHB7Cks4mhh33D5QHdmuRpXO9ScVcilQsmyL05HvT4oxgK5H+FMj/wBZIwG4k8EelNe2bzQ28jvik9CvIkuJVjj+7yTj1xT7ZjkEn5WHJzioJMLCVf5gO/rRGGklUbf3ff6UtWx8qsICjXbr2X1NPuXUIVYfu2HWpLmGOItIoG7GBVcK8kUYDZ5yc9MUmmtBxs7MjjEjAByAg6euKtQlkh2HpnAIpjDyxjnceBULC5eYbWwgNP4R6SHsghnZwRuI4qVd8zKy4MgB+U9KrOD5yhmJI7d6kgvikjRsQrDjkYqU03Yck7eZduLdpLVDuCyrzj3qukVy1mwJG5TnFEdwY5ghRip5BPTNTz3IRSU5LYBq/dMPetymB8K0MGh30DH5o9QnB/MGuzbAJyc1wvwxuPMbxBGVwF1F8DPqBXbjlSO9Z4lWqs4aPw6CN1NeL/F1H1Hx7oen28ksclvAZ2eM4ZcscEflXtPPAx7V4vfv/aHxQ1u5/gs40tkPvjmvZ4cwyxGNjGSujy8+xDo4SVuosNtqasAuvauBzwZzVlH15Mm28RaqpHYyg/zFWgQoZiDnOaSFs5cjByVxX6nLh7LJb0I/cfnH1/EdJslg1/xlalTDrqzgfw3VurZ/EYq9B8RfFVtkX2i6fern71tKYm/I5FUVdTtJJ45IoV1xuByPSvJxfA+TYla0UvQ6Keb4mHW5uw/FxYtovvDGqxepjKyD+lTn416BsxNYaxCc/dNtnP61zTbGOevpxUcqqRkIHYcgGvBq+F+Vyd4tr5nbDiCt9pHT/wDC6/DyqfKs9Wk55/0fGPzNUJ/jNHNIf7L8P6lcEnA3lUH9a5+yuba7jkEKhXjbEkTj5lPuKtrHHGfkRQfaooeGWWJ3bbXqXLP6q0SC/wDH3jbUE22OnWGmxk/6x2MjgHv1xn8KypNJm1GUzeIr6bVJ8bcSn5F+i9K1QwKnAzwSM0KwJ+b8xX1eW8JZblz5qNNX8zzsRmleurN2MLRdXvfAN6EZpLvw7K2WU8tbk8ZHtXscF1DdWK3Vm63MMi74yh4fjjBrzeaKOeF450V0cbWUjg1neC9Tk8E60dKvpGfQ71/9HkbpC5PQ+gNeBxTw7FJ4vDLbdH0eQZ07/V6z9CfxBonihvFkfiTSdMgSWIbRA8oYsMYJPPX6Gugt/G0MIC+IdOvdLmAwzNEXjz7MucD613EjAKpXlSOoqjrEtnbqi3N7BA8g+VZcbD9Qa+GhiXJKMldI+vlBwfPTe4mh6xZ6pbGTTruK4XH8DZ//AFVbCiVSUGxx2ry3xZbWmjytqi291pVxGpkjvtL+eOY9g6+/v611vgnWb3XPDFlqV6iLcyZU7Dw2Djdjtn0rqcU4c62LpVm6ns5bm4E2sfMwD2phw0wZW5HapQN0TEf6xT0NR2sil2DKAw/WueyO9bNkd2Y4vvEbhn6Gq1/p1vq2nTW06hkkUg+oPap9RRXfGBg/pTo3EUDIgOTwPQ0ldS1KaTgkcl4HmnQXmlXkmy408hUyfvR9jXZxFRH5nDHH5VxusxfYvFFhqKMVE5+y3OOnP3T+YrrreXbvCr19KpPW7Is7WZBdNLcSGPyyVAAznGamC+REdpy3uaR5Mbdx+cg4x3p6KrRqzNkd6hastuysJHMZQgCkE9atKcrjHyE4b1FR8eYHQ8bcfSqOsa9aaHpkl3euAQuEjB+Z29BVxi72MajSV2P8Q6zaaBp73l62VHEaDrI2OBVv4T+CLzVtSXxf4sixO3NlaN0iXsxHrVD4ZeDL7xbq8finxXDssE+awsXXj2cj/Oa99iVUUBRgDjFethcKl70j5nMcfzP2dNgoAAxUlFFeieMFFFFABRRRQAUUUUAFIaWigBKRhxTu1J2oA+Yv2odKfTfFOi+IbcMof5HcdmQ8foa2LS8F1BbXSSbo5Y1YZHrXf/Hbw63iL4f38cSbri2H2iMd8r1/SvF/hVdteeF1jkbc1q5iYHqOcj9DXi5jD7R9Pkla6cGdyY9uTJhh155qRnlZV27TETzntSrIGUbAemKWFxGWEjfe44Fecl2PakxksO2IIny5PJHWmoxaQ78YHGcYzT84nBbO0ADd2NVdSZk6OABzyKmUuXUcFzaErYLbD68elNVZBId5wG4AFNgZiOEyp5yKSZwUDkjg8Z70Jotq2hNdOkaEyZIHBzTFDPsjTKg9MDtST+XLGWYg46VJbuxDKBjbgg+tD1FZqOgMVVsMeV4OarXLTlWxIq88E0550Zi0quuDzSgeYAhTg9CanccdNxJoHW3MkWDORVO0uJpGKSwqZB0Y9KtRsTPKDKHQHC4PT2qOeTYjbSN4wflH86hq+qNIvo0WZkEkCOx/eqc4Q1xnizW7ozx6BoMRm1qfJJPS3T+8xqXXPE10dTj0jQYFu9WYAP3jiH95v8K3fB/huLQ/NuLqUXWs3bF7mdzy3sPQV06Ulzz36L9TzK9dzfsqfzZD4D8EW/hqLzHnluL+UZklLHGT6Cuqt4JIpZTJO8gY5RWA+UelSggyDHPrmnMR2PNcVSbm+Z7hCHKrIgupTDbvJgsYwX2jqcc14X4HklvrfVtRlH7y5vWcn1x/+uvdXRZE2t8wIwR7GvGtNtDoGu6p4fkXYoka5tT/AHom6Y+hr67g2cIY20nq1ofNcVU5vDJrZGrOwxtB56/WgHdGWXjpSkLjBGTmiP5m2EY75r9cPzsQ/wCsBGOByPUVIoUoDGMHPNMPYgjK/wAqVT96RPypDHtw2Se3Wk3EkggZzj60hKuh5xnp7U1AMdOQKLAZOuaXKZf7R01tl9FyRnAlUfwmrWjalDqtoLiEMjA7ZEPDI/cVf35UVy+tRnQdQbVrUf6NKQt1Eo/8fHvXJOLoy9pHbqbwftVyPfodOScZHUU1sHkdOpHrTbadLi3imicMjjKlehFOAG8l8jJwMV1RakrrqYWtox6EY9j0qtqlhFqWnTWlzgrIPlPdW7EVPCCrnjipFX5tpP5VNSEZJxktGOMuRqSF+H/jCCC2Gga/dCHU7RjGjScCZP4SD64rX128u9KjaTW7aLU9E/5aSxx/PCPUr0I968v+ItoUMF9Csf73NrMXHAB+6x9x6119leat4GurfTtX83VPD0qDZdhC5jyPukDtn+dfkedZQsHipcmz1t/kfpOT5k8Rh0pbrqdBpkVlc2DyeGbmC90x1zJYu+Vwf7ueVPseK5r4aLeJ4j1lrGB7Tw+JGQQTOCVlGMgAdO9UfC/hHTtV8Raxd2J1C00xpFNvJCzQ56lgAeSK9L0fRbXSbPyLCMrDu3MztuZ27kk9681xVJNXvc9SjCdaanJWXfuaDYQmUHIPWqZBWRZRjB5rRkVWi8s42kfrVedAVAGOBgcd65ZpnrQkthp2iFpPvM3AFU3lbeNpAI6g1fii3WzJIMAdMVRa3w7cZz2NRO72NKbV3co67YJfwNGjKqvglgeVI6EfjV3S/M2xmUqZwMOB0NOS3zt28KOq4706xijhuJJclsDGO1LXm8hya5X3Lbx53EBcr1zTAUdCB6YNBd5Sc/d7dqxfEOr2fh+we4upOekUefmdvStLNvQyuormkx/iLWLXw7ppuLok4GETPLH0FM+F3gG98Z6nH4o8YRsLFTus7Q5AYdiR6dPrSfDn4fah401aLxJ4vRo9PUhrWzIxv9CR/d/nX0XDGscYRFCqowAOgFerhMLb3pHzWZZjzvkpiRRLHGqxqFUDAAHAFTAYFA4FKa9M8ISikFKOlAC0UUUAFFFFABRRRQAUhpaKAAdKSlooAguY1ljeNwGVlKkHuDXyzBpR8HfGDVdBiZhZ3kf2iAHp/ex/MV9VNya8H+N9qIfid4NvYhtlkWSJ29V64/U1yYyClTbZ6GW1HCurdS3GfKXgZJJqrI7eaQFYpnFWXb5f3QHFRyY3MSSAa+dbPso9ySeVY48nkcY71XlYTEJImAR1JpwzjAHFEmGwpP0pMaVtRIiIj5agZ7fShPm3b9oXsMVCcJdD5xjGCD61KY1kXLcgd80FtWIWMMCsFVmJPIHSnidY7Zs7shh07U6VcQybCAx6NVVkZygdsMRg+9LVbDUebcl3KzhQQWIzUz4Tyt7HdwoC1AzLGu09e3riljnEgIRcv1BNONuo5RbGSWi2zSSY+8ScKD1rF8S31zb6TdTWURe5jiO1VGTn1x3rVvJJHjZA+0EcEnpTrCMrApmIdl4z61CfvbaIpp8jvueZ6H4i/srw7MNCsZpNTdDNqGo3MZUI3Uj1J7AV0/hqWfRPDo1/xBPNeatfYEcZPIDH5UUds4yaj+JM/kaVDvQi1nuolumA4WPOTmqg8UaVr/jzS7S2lH9nWETzKzfKjOBxj6Cu6onVjzRjvv6dj59wVCpyyle23zO9n1CXTLC0F2Fk1C5YIsanguew9gP5VL4g1iDRNGn1C9ZVSFM4zjc3YCvOLTxVbeIviXbyyzJDplhA7wmRtodum4fmae8EvxF8SCaYunhqxk2ooP8Ax8uDyfpWEcL7yctFuzVVnK6hq9v+CQ/DvxHda1q+peINT1ZLSwg+Q2zSYBz0wD0rnvG/il9a8UW+paHazS2mlIRNMqdUJ5J9B04rutd+FemalqAvba4ms45GBmgjxtbA6j0rrtJ0XTtK0pLGztI4rUqQUxnf2O71r0KFenhqyr091Y5quFqYmk6M+p57aXsOoWsdxbMpRwDwasrkoGHG3rnvRrPge40G6fUvDyefaHLy2O7le+U/wrN0vXLHVfktpCs6na8Enyup78V+q5bnNDHwTi7PsfnGPyyrgpNSWnc0iRuVsDDd6N2A4CgHPShxtCjtnmmscKxHY17G55wxl3qCDjb2qVWBUMCAfTNR7tuD2JpYwpbPGGHHtVMBwPzg/wAJplxDHPDJDcIHjfKsD0IpSWyykZABpc7kUnOCAR7UmroSundHM+H9+javPok7FoW/e2rE/wAPda6cjc5HYc1zfjaJoo7LUov9ZZyAsfVScGuhRg8QZTywzn2rloJ026b+R0VmppTXUmH8eOKdGd2M8HFRR4C4Y98ZNSL6HtxXS0c5m+I7Aano95a4G50JX2Ycg12Pgm4OseAtMkuC4eSAIxz8wI4z+lYD5zIVOcDGK0PhlMH8L+Rni3uZYh/32T/I18LxjTShTqddj7HhGd6s6b2sa2m6hLbXyaTqvy3OM28o4Fwo/wDZh3FdASBHjGB/OsXxDpw1SwKREpe25863k6FXHI/A4xVnS9Q+36dBcMMO64YDsw6j86+Ck1Y++S6FwAM4U9VbIoYl2bYpAU81XabkMOw7VNHJmHcWx7+tZqRo4taj2OCufXAqpfl32iBgCDytGT5o5OzGQaSY45jHzfzqXLQuKs7jYhLg7weFzx61PtVLdiBkngiiFGDbScMRyPasnxVr1r4esZJJB5l0wCwwjlnJ9qqEb7E1Kijqyv4r8SweH7JSy+beSf6qBerHp09K1Phr8M7zXL6PxL45UlyQ9tYMOEHYsP6Va+EXw4uJ7pfFHjJPN1GTD21u44hHYkevPTtXuMaAKMCvXwuF5fekfMZjmUqjcKewkMSxoFQBVAwAB0qQDFGKWvRPFCiiigAooooAKKKKACiiigAooooAKKKQ0ALRQKSgBp714N8W5zqPxZ8P2CnIsoHuHwOmen9K93kYBWPoK+cIrldY+JXijWHYskO2ziI9uuPyrix0+WnbuenlNLnr37HSuuGyi88Zp8kWFDdQPWmwP5m4dPenTt5YXcSRjB9q8HQ+ru07FS4KrERGDgc8dahj3KN0gyARgjvVl1yijPDDkimiBl3CRuD0GO1Q0aqStYrStE82F6A4NSSZcbUBCkdad5MYG8AHBzVXzt8hVVYBu4qL2NEubYk/1buWfIx061ZTc6gheMdcVSkU+SMv8xOMjtVqFtsSw7mJ6Z71cWE9rlS9TGzI6Eruz0yKbIdoj2HleMnvVuWNJI2imJzn1qGVVd0HTaMcjuKmS1HGd9GMkjiYF2JPGCOxof5woIIxyMHFP2/vFzguOhpJFAuRjJU/LRZspPoyX7Gl1YtHMqNG/DKwzmuf1HwToN55X2q1UmPONh29fpXThQImUE5PXHamQSR+Y/mKcjjnvWqk4/C7HPKKle6ObvvBWh6oluk1iFFoNsSodoI9D610+jWUVlBFb20SxRxjAVRxUplACskYx3qVH3RFgGUk4+gp80no2YezjHWMbEjMhYoGPJpzRgABslh6VAoG4EDnOatSKTKzKfmA6U1sD0sKQMZUniuM8V/D3SPEzG9gMlhqKni5gGCT/tDv/Ou3AUIe5x0qOB2CBMBU9BXTRrzoSvB2OatRjXhyzVzxC9sPGHhoFtQtF1bTYzg3Fvy4HqR1/T8ak0zxJpeogrDOsUueY5DtYH6GvbnQAnB+Q8EV4P8AFazt77xzFHpNlbtNZQ+dclVA8wk8Kcd6+zyfiHEVJqi1zHx+b5HQowdWLsbpbLfKN38qkUDCDgZyeKz9DuLW508PYqsa9HiHVG7gir787Sp78199CanFSR8bJcrsPBy+PUVGOFQ54HFSEDA9R39qjX5kcMOV71ZJW1+ITaLfxkZ3Qt+gzTdCcSaHYStyGgU5P0H+FWb75reZSTgxN/Kszwg27wrYhicKhXn2Y1zO/t16Gy1pP1NhwATnoeh96kh4bLcVCOc5Py9RUjZ49fUV026GI5/9Zn8D71L8NXMT69bkYWO93j/gSg1AMtj1Az+VP8FHHifW4QcB44ZMevUV8nxdT5sEpdmfScLT5ccl3R30L4dyVz/npVLTrQWk1zGvyo8rSKPTPUfnWgGxEx4IHWomHmLvKkN04r8waufp63HeUADI+BxjaKAAUBGNp7USMhiwc/WlQYQAcgUmtbINSsImEmece1TKFbauMtnqOtOkbqqEAgflXK+I/EU1tqMGj6DCLzWrk7UUciPPc/TrSjByaihVaqhByka3ijW7bRRE6AzX0vyQ2ycvKTxjHpmt74a/De5m1NPE3jMCTUWX9xZnlLde2R61v/Dn4cW2goup6w39oeIZVzLcyfN5ZPO1M9BXoqqBivaw2FUPeZ8pjcylW92OwIuO1PFLSE13nlC0UlLQAUUUUAFFFFABRRRQAUUUUAFFFFABQaKDQAlGaKSgDA8caxDofhfUb+dwoihYr7tjgfnXhXgfTmsfDkbz5E9yWuZD1OWOf5V2fxqlbWdX0fw5Hnync3V1g/8ALNcYz9TVdo1ijRQANo27a8XMJ80lE+lyelyQc+4xgFhUp1PU0zYCNzMcGkuG7D7vTFJuVCcknI6V5p7aRJvULtC5KiomkBbAYOM7SM/dPpTwQwyeAe9ZWoWDyuZ7Sf7PccfNjKv7MO9G40i20qxLs24yccc1DtY8L6YPFULfWVt7hbfWIzbSk/LL1if6N2+hrZE8O9UU8t90jvUcnVminbYrRwqSmG/i5B9KshPIuBhSVbjPpUiQqwLScEnuOlNkk2XGzBYNyD2zTUbEuTY6UeYdjABSTyKb+7ZCh+8BjBPNJKXaMkjkHpmo49j7oxnzFHDEetUJLQcsLHBcgd6SNcNuPXk/T2p8T7xscjd0JHrUsSCIEuOccn1osNyaICWYEMuD3NNh3M5DgENx7in3EoCgKDk5PpTY3CssgHXk80na5S1iWW/drtTrjjjrTIJGDEyHDY+amyy70LopOMYHcVC2XYsTjI5pOViIxvuW1YmRXTB47VdjYyQiXG1uhqjbMiru4JxzV0szrtU8dzWsDCoh5O4AgYOKUFPKDZx3qAyCMISe+DQrZYrgYBOPpVJ3IsOkuI4YJriVtscYLMT0AA5rw3w07ahNqesScvqF08in/YBIX9K9H+K2oDTvA+oeWP3lyot48ddzHH9a4zRbYWemWkA6RoAR/P8ArX3XB2FTnOu+mh8VxXiLKNFFgW0MczTRxoJWHzMBgmpCBnrnd0pXzgkURpuYDoK+/UVHRHxLb6ijn5eelRqT8/p3NSfxZztIPSokBJlGPlNX3GFyNtnNubIaJjn04NYfggs3hyBc8ZYD/vo1vXyr9inHcQtx+FYPgH/kXIvZnP8A49XO5fvUvI3j/CfqdFgAlc4yKMEqT2FKp3E59KOOF/2etbJ6GAKDtj288c03wyCvjuYoSu+y5x3w/wD9enQ8YJOMcVDo8oj8dW/JBks5FA9cMDXz/EqvgJ/I9vh+VsfTPR0XarHovSljYsCARn0qJWUQqjZG7mo3Yo+UUnPQ1+Syl2P1pRZMUGQrZHc08yqVx0B447VSuJS0SOTsY9RXOeJfFEGi2xjT99qEhxFEvJOeAT+NQm5SshSSjHmkyXxp4hXQ7byYP3uoXGFhQcnnua9A+CXw7bw7atrOuAS69eDcxbnyVPYe/rWT8H/hvN9sHirxavmanMN0NvIMiEHoSD3xXt6rivawmF5FzSPlMyzB1nyQ2BRTgKBS16B5AUhpaKAEFLSUtABRRRQAUUUUAFFFFABRRRQAUUUUAFFFFACGo5HCoWJwB1NSHpWN4oMjaPcwQPskmQxhvTPBP5VM5cquOMeZ2PMzc/2nr2qaqyjZK/kW5xz5SEjP4nJpl0hJJDfNnt3rYlsI7eJYIUxHCgjT6DisySJt5I7V8/Xu5Ns+vwnLCCSM6Vhwp+8vfpUbElWcKGcHAqa+2upaPqBk1UglwARj3riluepFXV0KGYxEHjFO+8mA3HTNTLgn5QMZ61JJAqgkcHrimot6g5LYr3kEE9v5M0SyREYO4ZFY0FvLpLg2geezB5hY5ZR6of6VtpgOxb7vTrxUUkW+Tcrc46ZpsaXcSC5S4thIkuVOc5p28xjGCewNQywiJfm785AxzmpIpcgxjCkDqRUp9wtZXRIXLF/MGFJAU0xHLMp5VlH5+lPlIQsrlTxkD1qMMJIyqfLICRVMFYfIm0CUHkdQKkuWMlr8hAJ6n0qtGknKytjnGfUU9AI8853LyKBtXIlLNGQSMj9KemS2HOBjtTCN0mFHB6+/FDLggEkAdajYvQtrIE37Djv0qApvn27dp6n3HtSBo1B5yvXiplY4ViRs6UbmbVtgkIRDtxkjlT3q1bu3kklhkjv2FZ80Qly4JI/2akJK4TkACnCTT1E4XRcdhweemKkVfmDg9RVZJgPlfGfSje4dDnKk9uwrWJly9Dgvi5M0134f0xTkS3JmdfUIM/zqKPjcBjhRVXxhIbr4jQoWytnZ5x6M7H/Cp1fY+T1bA+lfq/CdHkwPM/tM/LeJavtMa12CNwVYHJGcUREoeT3psy7U+XjPNOXGFOeK+ptofPjpjkc4prExcoCR1Ap0gHl8HJzQMkqBke9JDI7w4tbtmPWJ/wAPlrB8AHd4dhHYs3/oRrfvVzp9wvUtG4z+FYXw/H/FNQjHId//AEI1yzsqqfdG8f4T9TojxuPoKUZwwx0pD83mbs5C9PWhCSCB14BroMAGfLI68/lWY0hi8b6BKOjiSI/iprRTdkg4781m6iNut+HpfS6wfxU15Gex5sBUXkenk8uXG035o9G3ZRmbIweMGh7lliDKCQeKZcgQwlnPXnntXFa94rcyDTNDjNxqErBAVG4KT2Hqa/F0pSfKj9nnOEI883oXvF/iVdNRYLbE98/+qixnGe5ruvg98MXikTxH4tQXGqS4khhk58nPOSPX+VT/AAj+Ew0edNc8TYudYb5kRzuWLPf3b+Ve0IMV7WEwnJ70j5LM80dd8lP4RAoGMCn0Ypa9I8QKKKKACiiigAooooAKKKKACiiigAooooAKKKKACiiigAooooAaTxWFqKvLekk/u1GMVvN0rOlt8uz569qxrX5TWk0ndnP6rbr5Ksgw1YE8QjgZpMbhXZ30aGHYBk5rmtQtzI7cY4wa8qrDqezhK11ZnMXEGI2dfvYxj1rMeHLxsnAByR2PrW9eLscheVrPaMBycYTrXnyjqe/SnoQbjGEwM5PINTxSq24Meg5B7GoWXL7uwPWoZXyRJD3qU7aGvKpE0+CQoHBB/CqkfyO6kEK/Oc9MVcVgHDEEgDFJNFmNggG0e1NxvqOLtoyrtZnY79y46UhwFIUN6cU+NDFGNzA44NJ8wAPb1qDXYaY/NY+YcN2OeakSVWZgMCRTjHrSKVZmBBZ1PFU7oyQKLiBNzd1PUj2pJhuXnBkcl/l4xg035GXYwyccVDFdC7gV1wQRkH+lWLZ1AIYDK8Zo0bFayIwrsEGNu09KQ+YFkO3Oe1WDGxfKkqPfnNEwKRHB5GPxptC5iK2C7c49PxpZHLnyzlSPTp1pLaIJJ8uducj0qR33dMKV54oSCWr0GRuFPyHgHBAoJOVOCc8kHsabuR/3ikAnjHSmiRmfHIIXp70th2JLiaFFEjHlTtBHNSJcBo028q3G6oVaPDEr83Ug1FBIpBQZVVOR6VUZMTh7p5vJILnxzr0oyQsiR59AFrUQAP7ZxXPeFyZNX8QTsSd14wyfaukXAYE9M5r9syOn7PAUo+R+L5rLmxlR+Y2XIU45ApGABUdsdaVvlTrnPNBGWOc169zzxCoUKMdSKWY7biMdjQ5wBznJGOO2aJRmWPJ4GTSAS9wtlcE/wxt+HBrn/ARx4biHIy78/jXRzqGt5kYffQj9K5fwAT/wj7IefLmkX9a5p/xofM2jrSkdTJ0JPdaVV+bI6AZ6UKCVweelOVhkgHHatzEYsZYH5uBz0rK16VYYbC7c7Rb3Ubk57bsGtj/lsVBwAMVl+LIo28PXasMjaM/mK4cxh7TDVIvqmdGEqezrQl2aL1zqGs+Pr06T4Qs5pLYNtuLwjagGcdew/Wvavhl8LdK8HRi4lxd6s4+e4cfd9lHb611PgjSLPR/DWn22nwRwxeQh+VcbiR1NdCB7V+YUcJCnqfcYrMKuI0b0EUYNOFAoJxXWcItFJS0AFFJS0AFFJS0AFFFFABRRRQAUUUUAFFFFABRRRQAUUUUAFFFFACGoZYw35VMelIRxnvUyV1YDLmQBwSO9Y19Cyy5XoeTXTugYDI61mX9szH5Rx1zXFWpnZQq2ZxGo2xDB0HXrWZcRltu3oTjmuwntwcgjI9xWZfWRCuNuB1Brz50W9T3qGKWzOZmiCJtwSTVOOMowBAxnj6VruhUncvOaqyIVzgYrjlE9WnU0K6rhj82T2GOlTKpWMhu+QahQbHAI6/rUtw7BSwXIPXFC0RUtys8QAds9T096Qhg2MDb7U1CBEUkOQTxzUpAIwCcVO5pqtyKWF3behAIOCfamvIJCgwTyeSKtoqhGU/WotqnIBHXp6UcoRkclq7T6BePqFujPp7NmeIdUP98f1rbsriC5t1mgbfHL8wIPXNWryJJkMcihl5B3dDxXCN5vg3VkGWk0Wdj/ANsGP9Kdk9tyr216HoMbGVVXJGAKWN0dyz4DD8KoWc/2iJZIZAQ3KsvIYVajLNHnA83OceopJ3CUUh/nlB0wScD3pkaHHfqMg/402aQyQphc4596cG3QgnIAHNS9WCTsChEJ2AHJyRTpRmJnBwDxnvUICiTdk4yOg61JP86Fccrnii11cdrFGQtC+5mLZOBxU7yJ9kd0XKqpyfXFIoWU7sgAHBB7Gq+pQy/Y7hLViXKkKvbpShpJDq2cGlueY+AX8zTLyc8+ZcSNk/WuoGMYcjJHFef+EL9tDv5tF1pWtbgudvmHAOe//wBevQAoYKVIK+o7iv3TK505YaHs3fQ/EswpThXnzrqxCBtVT1x1FLEGD5Y/LjqaBGq5LHFBBJCrzivQucI2MDe25e/FDggk44zwae5wAAfxqNtxIycA0AOHyKpOdoHU1zfgZD9l1JCBtF4+Pzrf1K8t7OxeW5lWNEGfmPX2HvXIeENUFnBqN1PaXcenTztJFOYWKN6gHGM/jXBia1OnVhzO2500qcpU5WXY7oYABOM45pqYMZx371kReJ9JlGRdxj65FSnxHpcaDN3FjNdad1dGHs5LdGqWPRVwT61leKpI4/D935hG4pgAdzVSbxXp7OI7MyXMx+7HEhLE+ld14G+Gmr+Kry31HxZbtp2kxsGSyYfvJvTd/dHt1rzsfjqNGnKMnq1sdOGws5zTse8+D5DL4X0hz1a0iPP+4K26r2kMdvBHDCoSONQiqOgAGAKsV8AfT+QUmKWigBAMUtFFACY5opGbBx60tAAKWkpaACiiigAooooAKKKKACiiigAooooAKKKKACiignFACGkoYZBFCjAxQAEVG6ZFSnmkIzScU9wWmpnTWSudx6CsnUIDK5VRwOTiulccGqcsA+Ygfe6VyVKR00qzi7nFXllhif4SOtYEsTq/zDg5r0G/szsPTHfNc/f2IwwQZI7151SjfY93C4zucuYgBk8tVV7jaxRhnPGR2ransyoBPAzzWVeQj5yi8e1ckouJ61KpGZSljYMuMYp6K2eeAaaVfcrHhQcD3qWSRdigZLCs7HVurIPmLZBwOhoYqpGFAIHzHHWk+dgGTtT4WWRSGJ5/wosS1YpKfNJySD/Kquo28N7bPHNHvUAqynvWg4Yx4PysSdpA/KoAAmNxy/U47mo2NY2ON0maXw/qA0uZmNhK2bSVj9wn+A110ExMoY5UjqBVbVdPh1TT5bWRNrOOPVWHQisrw9c3HnTadfti7tQCW/56J2YVUtfeQQaXuv5HSJL+9+dQM8fhUkIEsB2Aqc9+4qJT5hPyjIPHrTpX2RhxwM4OKlPQUrXsNLFXbONvXaO1OVyzbgeDgmmwRmVVYAcqSee9Q7ZY3LAEr0xUtlKzJzHGzMy/KWOTTwg5YHLhePQ0zYoAYBgM4AqaGMZymT2qkuhPMc9rvhqw8RxmPVLNXkHCyr8rr9COa851rwf4h8MxXN5o+r+dYwKz+XKcFVHseDXtaoQwDkZPSsnxPardaHqNuCB5sDrknvivSwOYYnCySpzaR5OPy7D4qMpSjqeOaR4y1F7aN9S0qaaJv+WsC9fwrpdO8UWV2SscN4ZTz5YtmJH5CsHwRcZ0gQsfmicqRXf+DNV/sXxHZ3R/1YcB8f3Twa9v/XPF0qnsppWvueXLgihXwv1mlN3texjLqheQi30zU7l+RiO0c4P5VR1ax8dXNpJdWug3GnWUfLTXK7TjPvX2NbFJoUkQDa6hgR3qn4itEvdGvLeRQyvEwwfXFexVz/FuDcbHyuHy2hColNaXPiHw3px1G9a7164kvHtbja8Dn5Dg55HcGvtfR7WwuNCtUt7S3WyeIFYVjGwAjpjpXxvGDY+Mb6258q5XzPxBwa+lfgz4ngvdHTSZX/0u2Hyg/wASZ4xXy1LMatbEP28r8yTR9jj8qpQwMalCNnBtS/zGeL/gx4P1qzumt9Ihs76QZWe3Zk2nr90HH6V4X8P/AAv4dsviJHpHiXTkurK7YwxmaRv3cynpwRkH3r7BY59q+XvjzpY03XruaxbbIu27TB5Vwc/hzXTi8TVouElJ2vbc8vLsNSxUKlJr3rXT9D6G0Xwj4f0RV/snR7G1I6NHCoP59a3wDiua+HWuf8JF4K0jVGx5lxbqXx/eHB/UV069K6uZy1Z51rbCAU6iigAooooAKKKKACiiigAooooAQ9KBS0mKAFooooAKKKKACiiigAooooAKKKKACiiigBDSUppCcUALRRRigBp9KTFPA5pO9Jq4Iq3MW5CPWsie3IBBXqa3yKp3acD0rmqU+p0UajjochfwCMFSe/NYxtd8m3AwORXUXtu0k7KVO2qz2qxZ4zxXnzp3Z7dGvyxOPvLXbgAHrxmqBhaPnJ3EnJrrbizEhG7g54rJvrUpEQo3DNck6Vtj1aOJTSRkqGDbehpjfLKxwVK8/wCFXTBsbcx57VXOJGYngjgVi0zri7kG5pGYMSO4AprqEeM9WAIOO9OmVt2B8r461Fby72bzB8ymo9TVJ2uhJQrMdrcn0rPm06O4ubaYh0uYgcOnBx3B9RWgxAcuORjke9Wd6JCZFBOeo9DSS10BytuVFlURhoztcHH19qYC5bcoA/vA1gfEjX4dE0xEt8G+kIKD+6O5rkoD8RZ7G3v7fT72W2nXdG6QA5HqRjPNaxw1Soro5quNpUnaT1PUYpoomDx5ZX44/hpFiZ3Do5I6jJry9R8RS+F0rUAfQWp/wrc07wT8U9TAI32an/ntIEwPoAa0WBqPRnPLM6EFdM7qdlgkQswVMc5PFUbnX9KsFzPewofTeCaNL+Bmv35DeJfEzFDyY4Mk/mcCvRvDHwj8K6EFYWP224HPm3R3nP06fpXRDLJt6s4qud0krRVzzPS9W1LXVEfh7Q76+IbAmdfKiH1Y13Xhz4c3U9xFe+LblJiuGTT4BiJD/tN1f+VenwW8cEYSGNI0HAVRgCpdpxXo0cDTp6vVnj4nNK1b3Voj4v8AF2np4S+KesaTt8u1uHE8HGAAwzj+Y/CrinAr0r9qDwNLqWkQ+J9Mjze6eu2cKOWi9f8AgPWvGvDWspqVqqOf9IUAsD3968fN8I4yVWB9dwtmUZ0/qtR6rY+h/hj47tZNMi03V7hYriIBY3c4DD6+tdd4m8WaTpGlySyXMcrlSEjRsljXzMpXjFKxJbLsx4471hSzerCn7No6MRwpQq1/bRk0nq1/kY/i/nULfVUTaqTN5gHZGP8AStnTL2ewuor2ymaKdTkOp61BcwpcWssMgyrKQfxrI8O3YkgaCRgZrVjE3qcdDXOpSqUudPWJ6yp06FaVGa92a/I9fg+LWupCUeC1kbHEhyK4XXLy41ue6nv38yWcEMT2GOgqorFgM8VIxwmegAyayni61S0ZO5dLKsJheadOCTd7nrH7L+otL4OvtKc86ddug5/hb5h/Ova16V8/fsq7pIvFNwF/dSXSYb1OK+gFr7Og24K5+SYhKNWSjtcXnPtS0UVsYiGk5zTqKACiiigAooooAKKKQmgAPSkBoOaBQAtLSUtABRRRQAUUUUAFFFFABRRRQAUGig0AIaO1FFABSGloFABSUGlFACY5pjKpHNSHikwKTQFG7h8xDheax54SJfnOAO3rXRuM9Kry2yNkkAnHWuWpS7HRSquJzU8IySRnjg1lywGNH8zkn9K6WaHcjZGeprLuohMNo47GuSUD06NfU429jaPcvVex9Kz/ACypUjn19662+sfNBMYGR/Ce9YTwmBmJU7QcEHtXDUpM9zD4iMo2RlTFg67uRjknrTGtgg3KST2q/MFcI4Gdxx0qm8TFGDMwUcfSuWUTvhPQjjUSLlew/Pin79sOSQnl/MwPTFTgeXHHg7lfjI7VzXjWe6aGPStORnv9QcRRbOoU9TRGF3YzqVUk5dh/wu8KQ+PfF154h1ZWl0yyk8uCE/ddh0z7DOa+kIo1RQiKFVRgADAFc/4A8MweE/DNppdvgmNcyOBje56mumWvpsPSVOCR8Ni8Q69Vy6DdtG3inmiug5hoFOpaKAEpaKKAILmNZY2jkVWRwVKsMgg9q+OvjP8ADu48C+In1PTRImgXMheOROfs7nqh9vSvsvFUNX0u01awms9Rt47i1mXa8cgyCKzqQU1ZmtGtKjNTifE+la78gXUNq5GVnTlHH17VtLeWzKGW4iIP+0K9B8Vfs9zRTTXHgzV/s0TnP2K5Usg9gf8A61eaan8HfHtvN5f9iRXKk/6y3lQrn9K8SvlKnK60Pr8LxVKnT5Zq5Jd6pZWsReWdBjoAck1zU/hnXn8PS+OLGNvsMt00bhB8yqOjY7jPFej+Bf2f9Z1C8E3isrp9nG4LQowd5R1IyOFFfT9lo9jZ6VFptvawpYRxiJYNoK7fTFdeDy6NBO+tzzM1z6rjJR5NFHU+JNJ1u+kjRpreKZWGQ6SKM/mag17XrhoGtoViRpAVIVtzD24r6c1z4EeDdUu3uI7aeydzkrbS7Vz9O1XPDHwX8H6BdpdR2DXdwhyjXT+YFPqB0pLLIKfNYqfEeIdL2abK/wCzt4cn0D4dW5vI2jur6Rrl0bqAeFH5AV6otMjQKAFGAOABUlenFWPnW7u4UUUVQgooooAKKKKACkpaKAG80hzTjQBQAY4pAKdRQAUUUUAFFFFABRRRQAUUUUAFFFFABRRRQAhopc0lABSZpaO9ACHrSiijHNAC0lGDQOKACmY608mkxQBSuIgSVxxjrWVPbBHbPHYVvsN2aqTW5kJDfdHNctSkb0qvLoc3LCQ4xyB1qhf2YkjyAC/b3roriDbGzDgg1SdCcHbknqRXJKHQ9OlXs7o4S7haCTgYDHlfQ1KkCrFkgHuc810Op2IZRIq59RVBrN8JtGc8EDpiuCVOz0PXjilKKMuby4IlKoCGyQMdKPhToTat4kv/ABTex4jjY2tkjD7oXhm/MEfnWqmkyajKtrF+7Y5DP3UY616Bounw6XpsFlbDEUK7R/jXZgsO5S55Hm5ljLQ9lHdl5RxThQKWvYPACikNFAC0UUUAFFFFACEUUtFADSvFJt5p9FADQooAp1FADSKAKdRQAUUUUAFFFFABRRRQAUUUUAFFFFABRRRQAUUUUAFFFFABRRRQAUUUUAFFFFABRRRQAUUUUAGKSjvRQAUDrRRQAHOaM0tN70AOpDSKSc5GKUdKAEWlNAFLQAyjGetLS4o3AhkjQj5lB/CqMlmA5Zfu9dtamKayj0rKVNMqM2tjFNoBk9VJ4FM/s8Iegx29q2jGMdKYyZwD3rmlQNlWkjL0Sx8q4mnZcZ4WttQKaiBQABTxXVTgoKyMqk3OXMxaKKK0ICiiigAooooAKKKKACiiigAooooAKKKKACiiigAooooAKKKKACiiigAooooAKKKKACiiigAooooAKKKKACiiigAooooAKKKKACiiigD/2Q=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48310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9843" y="0"/>
            <a:ext cx="11707318" cy="1320800"/>
          </a:xfrm>
        </p:spPr>
        <p:txBody>
          <a:bodyPr>
            <a:normAutofit fontScale="90000"/>
          </a:bodyPr>
          <a:lstStyle/>
          <a:p>
            <a:r>
              <a:rPr lang="ru-RU" sz="4400" dirty="0" smtClean="0">
                <a:solidFill>
                  <a:schemeClr val="tx1"/>
                </a:solidFill>
              </a:rPr>
              <a:t>3</a:t>
            </a:r>
            <a:r>
              <a:rPr lang="ru-RU" sz="4400" dirty="0">
                <a:solidFill>
                  <a:schemeClr val="tx1"/>
                </a:solidFill>
              </a:rPr>
              <a:t>. </a:t>
            </a:r>
            <a:r>
              <a:rPr lang="ru-RU" sz="4400" dirty="0" err="1">
                <a:solidFill>
                  <a:schemeClr val="tx1"/>
                </a:solidFill>
              </a:rPr>
              <a:t>Навчити</a:t>
            </a:r>
            <a:r>
              <a:rPr lang="ru-RU" sz="4400" dirty="0">
                <a:solidFill>
                  <a:schemeClr val="tx1"/>
                </a:solidFill>
              </a:rPr>
              <a:t> </a:t>
            </a:r>
            <a:r>
              <a:rPr lang="ru-RU" sz="4400" dirty="0" err="1">
                <a:solidFill>
                  <a:schemeClr val="tx1"/>
                </a:solidFill>
              </a:rPr>
              <a:t>першокласника</a:t>
            </a:r>
            <a:r>
              <a:rPr lang="ru-RU" sz="4400" dirty="0">
                <a:solidFill>
                  <a:schemeClr val="tx1"/>
                </a:solidFill>
              </a:rPr>
              <a:t> </a:t>
            </a:r>
            <a:r>
              <a:rPr lang="ru-RU" sz="4400" dirty="0" err="1">
                <a:solidFill>
                  <a:schemeClr val="tx1"/>
                </a:solidFill>
              </a:rPr>
              <a:t>задавати</a:t>
            </a:r>
            <a:r>
              <a:rPr lang="ru-RU" sz="4400" dirty="0">
                <a:solidFill>
                  <a:schemeClr val="tx1"/>
                </a:solidFill>
              </a:rPr>
              <a:t> </a:t>
            </a:r>
            <a:r>
              <a:rPr lang="ru-RU" sz="4400" dirty="0" err="1">
                <a:solidFill>
                  <a:schemeClr val="tx1"/>
                </a:solidFill>
              </a:rPr>
              <a:t>вчителю</a:t>
            </a:r>
            <a:r>
              <a:rPr lang="ru-RU" sz="4400" dirty="0">
                <a:solidFill>
                  <a:schemeClr val="tx1"/>
                </a:solidFill>
              </a:rPr>
              <a:t> </a:t>
            </a:r>
            <a:r>
              <a:rPr lang="ru-RU" sz="4400" dirty="0" err="1">
                <a:solidFill>
                  <a:schemeClr val="tx1"/>
                </a:solidFill>
              </a:rPr>
              <a:t>питання</a:t>
            </a:r>
            <a:r>
              <a:rPr lang="ru-RU" sz="4400" dirty="0">
                <a:solidFill>
                  <a:schemeClr val="tx1"/>
                </a:solidFill>
              </a:rPr>
              <a:t> (не </a:t>
            </a:r>
            <a:r>
              <a:rPr lang="ru-RU" sz="4400" dirty="0" err="1">
                <a:solidFill>
                  <a:schemeClr val="tx1"/>
                </a:solidFill>
              </a:rPr>
              <a:t>боятися</a:t>
            </a:r>
            <a:r>
              <a:rPr lang="ru-RU" sz="4400" dirty="0">
                <a:solidFill>
                  <a:schemeClr val="tx1"/>
                </a:solidFill>
              </a:rPr>
              <a:t> і т.д.).</a:t>
            </a:r>
            <a:br>
              <a:rPr lang="ru-RU" sz="4400" dirty="0">
                <a:solidFill>
                  <a:schemeClr val="tx1"/>
                </a:solidFill>
              </a:rPr>
            </a:br>
            <a:r>
              <a:rPr lang="ru-RU" sz="4400" dirty="0">
                <a:solidFill>
                  <a:schemeClr val="tx1"/>
                </a:solidFill>
              </a:rPr>
              <a:t>4. Розвивати </a:t>
            </a:r>
            <a:r>
              <a:rPr lang="ru-RU" sz="4400" dirty="0" err="1">
                <a:solidFill>
                  <a:schemeClr val="tx1"/>
                </a:solidFill>
              </a:rPr>
              <a:t>навички</a:t>
            </a:r>
            <a:r>
              <a:rPr lang="ru-RU" sz="4400" dirty="0">
                <a:solidFill>
                  <a:schemeClr val="tx1"/>
                </a:solidFill>
              </a:rPr>
              <a:t> </a:t>
            </a:r>
            <a:r>
              <a:rPr lang="ru-RU" sz="4400" dirty="0" err="1">
                <a:solidFill>
                  <a:schemeClr val="tx1"/>
                </a:solidFill>
              </a:rPr>
              <a:t>емоційного</a:t>
            </a:r>
            <a:r>
              <a:rPr lang="ru-RU" sz="4400" dirty="0">
                <a:solidFill>
                  <a:schemeClr val="tx1"/>
                </a:solidFill>
              </a:rPr>
              <a:t> контролю, </a:t>
            </a:r>
            <a:r>
              <a:rPr lang="ru-RU" sz="4400" dirty="0" err="1">
                <a:solidFill>
                  <a:schemeClr val="tx1"/>
                </a:solidFill>
              </a:rPr>
              <a:t>вміння</a:t>
            </a:r>
            <a:r>
              <a:rPr lang="ru-RU" sz="4400" dirty="0">
                <a:solidFill>
                  <a:schemeClr val="tx1"/>
                </a:solidFill>
              </a:rPr>
              <a:t> </a:t>
            </a:r>
            <a:r>
              <a:rPr lang="ru-RU" sz="4400" dirty="0" err="1">
                <a:solidFill>
                  <a:schemeClr val="tx1"/>
                </a:solidFill>
              </a:rPr>
              <a:t>підкорятися</a:t>
            </a:r>
            <a:r>
              <a:rPr lang="ru-RU" sz="4400" dirty="0">
                <a:solidFill>
                  <a:schemeClr val="tx1"/>
                </a:solidFill>
              </a:rPr>
              <a:t> правилам</a:t>
            </a:r>
            <a:r>
              <a:rPr lang="ru-RU" sz="4400" dirty="0" smtClean="0">
                <a:solidFill>
                  <a:schemeClr val="tx1"/>
                </a:solidFill>
              </a:rPr>
              <a:t>..</a:t>
            </a:r>
            <a:r>
              <a:rPr lang="ru-RU" sz="4400" dirty="0">
                <a:solidFill>
                  <a:schemeClr val="tx1"/>
                </a:solidFill>
              </a:rPr>
              <a:t/>
            </a:r>
            <a:br>
              <a:rPr lang="ru-RU" sz="4400" dirty="0">
                <a:solidFill>
                  <a:schemeClr val="tx1"/>
                </a:solidFill>
              </a:rPr>
            </a:br>
            <a:r>
              <a:rPr lang="ru-RU" sz="4400" dirty="0" smtClean="0">
                <a:solidFill>
                  <a:schemeClr val="tx1"/>
                </a:solidFill>
              </a:rPr>
              <a:t>5. </a:t>
            </a:r>
            <a:r>
              <a:rPr lang="ru-RU" sz="4400" dirty="0">
                <a:solidFill>
                  <a:schemeClr val="tx1"/>
                </a:solidFill>
              </a:rPr>
              <a:t>Розвивати </a:t>
            </a:r>
            <a:r>
              <a:rPr lang="ru-RU" sz="4400" dirty="0" err="1">
                <a:solidFill>
                  <a:schemeClr val="tx1"/>
                </a:solidFill>
              </a:rPr>
              <a:t>комунікабельні</a:t>
            </a:r>
            <a:r>
              <a:rPr lang="ru-RU" sz="4400" dirty="0">
                <a:solidFill>
                  <a:schemeClr val="tx1"/>
                </a:solidFill>
              </a:rPr>
              <a:t> </a:t>
            </a:r>
            <a:r>
              <a:rPr lang="ru-RU" sz="4400" dirty="0" err="1">
                <a:solidFill>
                  <a:schemeClr val="tx1"/>
                </a:solidFill>
              </a:rPr>
              <a:t>здібності</a:t>
            </a:r>
            <a:r>
              <a:rPr lang="ru-RU" sz="4400" dirty="0">
                <a:solidFill>
                  <a:schemeClr val="tx1"/>
                </a:solidFill>
              </a:rPr>
              <a:t>.</a:t>
            </a:r>
            <a:br>
              <a:rPr lang="ru-RU" sz="4400" dirty="0">
                <a:solidFill>
                  <a:schemeClr val="tx1"/>
                </a:solidFill>
              </a:rPr>
            </a:br>
            <a:r>
              <a:rPr lang="ru-RU" sz="4400" dirty="0" smtClean="0">
                <a:solidFill>
                  <a:schemeClr val="tx1"/>
                </a:solidFill>
              </a:rPr>
              <a:t>6. </a:t>
            </a:r>
            <a:r>
              <a:rPr lang="ru-RU" sz="4400" dirty="0" err="1">
                <a:solidFill>
                  <a:schemeClr val="tx1"/>
                </a:solidFill>
              </a:rPr>
              <a:t>Підтримувати</a:t>
            </a:r>
            <a:r>
              <a:rPr lang="ru-RU" sz="4400" dirty="0">
                <a:solidFill>
                  <a:schemeClr val="tx1"/>
                </a:solidFill>
              </a:rPr>
              <a:t> </a:t>
            </a:r>
            <a:r>
              <a:rPr lang="ru-RU" sz="4400" dirty="0" err="1">
                <a:solidFill>
                  <a:schemeClr val="tx1"/>
                </a:solidFill>
              </a:rPr>
              <a:t>бажання</a:t>
            </a:r>
            <a:r>
              <a:rPr lang="ru-RU" sz="4400" dirty="0">
                <a:solidFill>
                  <a:schemeClr val="tx1"/>
                </a:solidFill>
              </a:rPr>
              <a:t> </a:t>
            </a:r>
            <a:r>
              <a:rPr lang="ru-RU" sz="4400" dirty="0" err="1">
                <a:solidFill>
                  <a:schemeClr val="tx1"/>
                </a:solidFill>
              </a:rPr>
              <a:t>вчитися</a:t>
            </a:r>
            <a:r>
              <a:rPr lang="ru-RU" sz="4400" dirty="0">
                <a:solidFill>
                  <a:schemeClr val="tx1"/>
                </a:solidFill>
              </a:rPr>
              <a:t>.</a:t>
            </a:r>
            <a:br>
              <a:rPr lang="ru-RU" sz="4400" dirty="0">
                <a:solidFill>
                  <a:schemeClr val="tx1"/>
                </a:solidFill>
              </a:rPr>
            </a:br>
            <a:r>
              <a:rPr lang="ru-RU" sz="4400" dirty="0" smtClean="0">
                <a:solidFill>
                  <a:schemeClr val="tx1"/>
                </a:solidFill>
              </a:rPr>
              <a:t>7. </a:t>
            </a:r>
            <a:r>
              <a:rPr lang="ru-RU" sz="4400" dirty="0" err="1">
                <a:solidFill>
                  <a:schemeClr val="tx1"/>
                </a:solidFill>
              </a:rPr>
              <a:t>Вислуховувати</a:t>
            </a:r>
            <a:r>
              <a:rPr lang="ru-RU" sz="4400" dirty="0">
                <a:solidFill>
                  <a:schemeClr val="tx1"/>
                </a:solidFill>
              </a:rPr>
              <a:t> </a:t>
            </a:r>
            <a:r>
              <a:rPr lang="ru-RU" sz="4400" dirty="0" err="1">
                <a:solidFill>
                  <a:schemeClr val="tx1"/>
                </a:solidFill>
              </a:rPr>
              <a:t>уважно</a:t>
            </a:r>
            <a:r>
              <a:rPr lang="ru-RU" sz="4400" dirty="0">
                <a:solidFill>
                  <a:schemeClr val="tx1"/>
                </a:solidFill>
              </a:rPr>
              <a:t> </a:t>
            </a:r>
            <a:r>
              <a:rPr lang="ru-RU" sz="4400" dirty="0" err="1">
                <a:solidFill>
                  <a:schemeClr val="tx1"/>
                </a:solidFill>
              </a:rPr>
              <a:t>дитину</a:t>
            </a:r>
            <a:r>
              <a:rPr lang="ru-RU" sz="4400" dirty="0">
                <a:solidFill>
                  <a:schemeClr val="tx1"/>
                </a:solidFill>
              </a:rPr>
              <a:t>, </a:t>
            </a:r>
            <a:r>
              <a:rPr lang="ru-RU" sz="4400" dirty="0" err="1">
                <a:solidFill>
                  <a:schemeClr val="tx1"/>
                </a:solidFill>
              </a:rPr>
              <a:t>радити</a:t>
            </a:r>
            <a:r>
              <a:rPr lang="ru-RU" sz="4400" dirty="0">
                <a:solidFill>
                  <a:schemeClr val="tx1"/>
                </a:solidFill>
              </a:rPr>
              <a:t>, як </a:t>
            </a:r>
            <a:r>
              <a:rPr lang="ru-RU" sz="4400" dirty="0" err="1">
                <a:solidFill>
                  <a:schemeClr val="tx1"/>
                </a:solidFill>
              </a:rPr>
              <a:t>діяти</a:t>
            </a:r>
            <a:r>
              <a:rPr lang="ru-RU" sz="4400" dirty="0">
                <a:solidFill>
                  <a:schemeClr val="tx1"/>
                </a:solidFill>
              </a:rPr>
              <a:t> в </a:t>
            </a:r>
            <a:r>
              <a:rPr lang="ru-RU" sz="4400" dirty="0" err="1">
                <a:solidFill>
                  <a:schemeClr val="tx1"/>
                </a:solidFill>
              </a:rPr>
              <a:t>тій</a:t>
            </a:r>
            <a:r>
              <a:rPr lang="ru-RU" sz="4400" dirty="0">
                <a:solidFill>
                  <a:schemeClr val="tx1"/>
                </a:solidFill>
              </a:rPr>
              <a:t> </a:t>
            </a:r>
            <a:r>
              <a:rPr lang="ru-RU" sz="4400" dirty="0" err="1">
                <a:solidFill>
                  <a:schemeClr val="tx1"/>
                </a:solidFill>
              </a:rPr>
              <a:t>чи</a:t>
            </a:r>
            <a:r>
              <a:rPr lang="ru-RU" sz="4400" dirty="0">
                <a:solidFill>
                  <a:schemeClr val="tx1"/>
                </a:solidFill>
              </a:rPr>
              <a:t> </a:t>
            </a:r>
            <a:r>
              <a:rPr lang="ru-RU" sz="4400" dirty="0" err="1">
                <a:solidFill>
                  <a:schemeClr val="tx1"/>
                </a:solidFill>
              </a:rPr>
              <a:t>іншій</a:t>
            </a:r>
            <a:r>
              <a:rPr lang="ru-RU" sz="4400" dirty="0">
                <a:solidFill>
                  <a:schemeClr val="tx1"/>
                </a:solidFill>
              </a:rPr>
              <a:t> </a:t>
            </a:r>
            <a:r>
              <a:rPr lang="ru-RU" sz="4400" dirty="0" err="1">
                <a:solidFill>
                  <a:schemeClr val="tx1"/>
                </a:solidFill>
              </a:rPr>
              <a:t>ситуації</a:t>
            </a:r>
            <a:r>
              <a:rPr lang="ru-RU" sz="4400" dirty="0">
                <a:solidFill>
                  <a:schemeClr val="tx1"/>
                </a:solidFill>
              </a:rPr>
              <a:t>.</a:t>
            </a:r>
            <a:br>
              <a:rPr lang="ru-RU" sz="4400" dirty="0">
                <a:solidFill>
                  <a:schemeClr val="tx1"/>
                </a:solidFill>
              </a:rPr>
            </a:br>
            <a:r>
              <a:rPr lang="ru-RU" sz="4400" dirty="0" smtClean="0">
                <a:solidFill>
                  <a:schemeClr val="tx1"/>
                </a:solidFill>
              </a:rPr>
              <a:t>8. </a:t>
            </a:r>
            <a:r>
              <a:rPr lang="ru-RU" sz="4400" dirty="0">
                <a:solidFill>
                  <a:schemeClr val="tx1"/>
                </a:solidFill>
              </a:rPr>
              <a:t>Активно </a:t>
            </a:r>
            <a:r>
              <a:rPr lang="ru-RU" sz="4400" dirty="0" err="1">
                <a:solidFill>
                  <a:schemeClr val="tx1"/>
                </a:solidFill>
              </a:rPr>
              <a:t>взаємодіяти</a:t>
            </a:r>
            <a:r>
              <a:rPr lang="ru-RU" sz="4400" dirty="0">
                <a:solidFill>
                  <a:schemeClr val="tx1"/>
                </a:solidFill>
              </a:rPr>
              <a:t> з учителем і </a:t>
            </a:r>
            <a:r>
              <a:rPr lang="ru-RU" sz="4400" dirty="0" err="1">
                <a:solidFill>
                  <a:schemeClr val="tx1"/>
                </a:solidFill>
              </a:rPr>
              <a:t>шкільним</a:t>
            </a:r>
            <a:r>
              <a:rPr lang="ru-RU" sz="4400" dirty="0">
                <a:solidFill>
                  <a:schemeClr val="tx1"/>
                </a:solidFill>
              </a:rPr>
              <a:t> психологом.</a:t>
            </a:r>
            <a:br>
              <a:rPr lang="ru-RU" sz="4400" dirty="0">
                <a:solidFill>
                  <a:schemeClr val="tx1"/>
                </a:solidFill>
              </a:rPr>
            </a:br>
            <a:endParaRPr lang="ru-RU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91071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Результат пошуку зображень за запитом &quot;фото адаптація першокласника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373" y="0"/>
            <a:ext cx="7420130" cy="3927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029" y="3927422"/>
            <a:ext cx="8596668" cy="1320800"/>
          </a:xfrm>
        </p:spPr>
        <p:txBody>
          <a:bodyPr>
            <a:noAutofit/>
          </a:bodyPr>
          <a:lstStyle/>
          <a:p>
            <a:r>
              <a:rPr lang="uk-UA" sz="4000" dirty="0" smtClean="0">
                <a:solidFill>
                  <a:schemeClr val="tx1"/>
                </a:solidFill>
              </a:rPr>
              <a:t>Давайте постараємось, щоб перші кроки, зроблені малюком у шкільному світі, були для самої дитини радісними і впевненими </a:t>
            </a:r>
            <a:endParaRPr lang="ru-RU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445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4779" y="231587"/>
            <a:ext cx="6956114" cy="886936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ТЕОРЕТИЧНІ</a:t>
            </a:r>
            <a:r>
              <a:rPr lang="uk-UA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</a:t>
            </a:r>
            <a:r>
              <a:rPr lang="uk-UA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ВІДОМОСТІ</a:t>
            </a:r>
            <a:br>
              <a:rPr lang="uk-UA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09730" y="1118523"/>
            <a:ext cx="6096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Arial" charset="0"/>
              <a:buNone/>
              <a:defRPr/>
            </a:pPr>
            <a:r>
              <a:rPr lang="uk-UA" sz="2800" b="1" u="sng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АДАПТАЦІЯ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пристосування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дитини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до умов і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вимог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школи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неї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новими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порівняно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умовами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дитячого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навчального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закладу і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сім'ї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дошкільному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дитинстві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34779" y="3591828"/>
            <a:ext cx="729089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charset="0"/>
              <a:buNone/>
              <a:defRPr/>
            </a:pPr>
            <a:r>
              <a:rPr lang="uk-UA" sz="2400" b="1" u="sng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ШКІЛЬНА ДЕЗАДАПТАЦІЯ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– утворення неадекватних механізмів пристосування дитини до школи, що виявляються у вигляді порушень у навчанні та поведінці, конфліктних відносин, психогенних захворювань та реакцій підвищеного рівня тривожності, викривлень у розвитку особистості.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Результат пошуку зображень за запитом &quot;картинки адаптация першокласників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0893" y="0"/>
            <a:ext cx="3457054" cy="6730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Результат пошуку зображень за запитом &quot;картинки адаптация першокласників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3293" y="152400"/>
            <a:ext cx="3457054" cy="6730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4171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МЕТА АДАПТАЦІЙНОГО ПЕРІОДУ:</a:t>
            </a:r>
            <a:endParaRPr lang="ru-RU" dirty="0"/>
          </a:p>
        </p:txBody>
      </p:sp>
      <p:sp>
        <p:nvSpPr>
          <p:cNvPr id="3" name="Содержимое 2"/>
          <p:cNvSpPr txBox="1">
            <a:spLocks/>
          </p:cNvSpPr>
          <p:nvPr/>
        </p:nvSpPr>
        <p:spPr>
          <a:xfrm>
            <a:off x="149902" y="1470949"/>
            <a:ext cx="8394492" cy="495458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charset="0"/>
              <a:buNone/>
              <a:defRPr/>
            </a:pPr>
            <a:r>
              <a:rPr lang="ru-RU" dirty="0" smtClean="0">
                <a:solidFill>
                  <a:prstClr val="white"/>
                </a:solidFill>
                <a:latin typeface="Constantia"/>
              </a:rPr>
              <a:t>   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створити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дитини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уявлення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про школу як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місце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, де вона буде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прийнята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сприйнята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такою,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якою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вона є з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усіма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своїми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почуттями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, думками,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знаннями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, проблемами, великими і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малими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подіями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особистому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житті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Результат пошуку зображень за запитом &quot;картинки адаптация першокласників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9869" y="449706"/>
            <a:ext cx="3457054" cy="5516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8569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7354" y="0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uk-UA" b="1" u="sng" dirty="0" smtClean="0">
                <a:solidFill>
                  <a:srgbClr val="4F6228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ДО ЧОГО АДАПТУЄТЬСЯ ПЕРШОКЛАСНИК</a:t>
            </a:r>
            <a:r>
              <a:rPr lang="uk-UA" b="1" dirty="0" smtClean="0">
                <a:solidFill>
                  <a:srgbClr val="4F6228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uk-UA" b="1" dirty="0" smtClean="0">
                <a:solidFill>
                  <a:srgbClr val="4F6228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1041816"/>
            <a:ext cx="713531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3">
                  <a:lumMod val="50000"/>
                </a:schemeClr>
              </a:buClr>
              <a:buFont typeface="Wingdings" pitchFamily="2" charset="2"/>
              <a:buChar char="Ø"/>
              <a:defRPr/>
            </a:pP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До нового кола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>
                <a:latin typeface="Times New Roman" pitchFamily="18" charset="0"/>
                <a:cs typeface="Times New Roman" pitchFamily="18" charset="0"/>
              </a:rPr>
              <a:t>спілкування</a:t>
            </a:r>
            <a:r>
              <a:rPr lang="uk-UA" sz="4400" dirty="0">
                <a:latin typeface="Times New Roman" pitchFamily="18" charset="0"/>
              </a:rPr>
              <a:t>.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accent3">
                  <a:lumMod val="50000"/>
                </a:schemeClr>
              </a:buClr>
              <a:defRPr/>
            </a:pPr>
            <a:endParaRPr lang="ru-RU" sz="4400" dirty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accent3">
                  <a:lumMod val="50000"/>
                </a:schemeClr>
              </a:buClr>
              <a:buFont typeface="Wingdings" pitchFamily="2" charset="2"/>
              <a:buChar char="Ø"/>
              <a:defRPr/>
            </a:pPr>
            <a:r>
              <a:rPr lang="uk-UA" sz="4400" dirty="0">
                <a:latin typeface="Times New Roman" pitchFamily="18" charset="0"/>
              </a:rPr>
              <a:t>Д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о нового укладу </a:t>
            </a:r>
            <a:r>
              <a:rPr lang="ru-RU" sz="4400" dirty="0" err="1"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uk-UA" sz="4400" dirty="0">
                <a:latin typeface="Times New Roman" pitchFamily="18" charset="0"/>
              </a:rPr>
              <a:t>.</a:t>
            </a:r>
            <a:endParaRPr lang="en-US" sz="4400" dirty="0">
              <a:latin typeface="Times New Roman" pitchFamily="18" charset="0"/>
            </a:endParaRPr>
          </a:p>
          <a:p>
            <a:pPr>
              <a:buClr>
                <a:schemeClr val="accent3">
                  <a:lumMod val="50000"/>
                </a:schemeClr>
              </a:buClr>
              <a:defRPr/>
            </a:pPr>
            <a:endParaRPr lang="ru-RU" sz="4400" dirty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accent3">
                  <a:lumMod val="50000"/>
                </a:schemeClr>
              </a:buClr>
              <a:buFont typeface="Wingdings" pitchFamily="2" charset="2"/>
              <a:buChar char="Ø"/>
              <a:defRPr/>
            </a:pPr>
            <a:r>
              <a:rPr lang="uk-UA" sz="4400" dirty="0">
                <a:latin typeface="Times New Roman" pitchFamily="18" charset="0"/>
              </a:rPr>
              <a:t>Д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sz="4400" dirty="0" err="1">
                <a:latin typeface="Times New Roman" pitchFamily="18" charset="0"/>
                <a:cs typeface="Times New Roman" pitchFamily="18" charset="0"/>
              </a:rPr>
              <a:t>збільшення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>
                <a:latin typeface="Times New Roman" pitchFamily="18" charset="0"/>
                <a:cs typeface="Times New Roman" pitchFamily="18" charset="0"/>
              </a:rPr>
              <a:t>фізичного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4400" dirty="0">
                <a:latin typeface="Times New Roman" pitchFamily="18" charset="0"/>
                <a:cs typeface="Times New Roman" pitchFamily="18" charset="0"/>
              </a:rPr>
            </a:b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та </a:t>
            </a:r>
            <a:r>
              <a:rPr lang="ru-RU" sz="4400" dirty="0" err="1">
                <a:latin typeface="Times New Roman" pitchFamily="18" charset="0"/>
                <a:cs typeface="Times New Roman" pitchFamily="18" charset="0"/>
              </a:rPr>
              <a:t>емоційного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>
                <a:latin typeface="Times New Roman" pitchFamily="18" charset="0"/>
                <a:cs typeface="Times New Roman" pitchFamily="18" charset="0"/>
              </a:rPr>
              <a:t>навантаження</a:t>
            </a:r>
            <a:endParaRPr lang="ru-RU" sz="4400" dirty="0"/>
          </a:p>
        </p:txBody>
      </p:sp>
      <p:pic>
        <p:nvPicPr>
          <p:cNvPr id="4" name="Picture 2" descr="Результат пошуку зображень за запитом &quot;картинки адаптация першокласників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1070" y="1183568"/>
            <a:ext cx="3457054" cy="5516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9971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Результат пошуку зображень за запитом &quot;картинки адаптация першокласників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5135" y="374754"/>
            <a:ext cx="3457054" cy="6483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4794" y="93871"/>
            <a:ext cx="9608695" cy="865499"/>
          </a:xfrm>
        </p:spPr>
        <p:txBody>
          <a:bodyPr/>
          <a:lstStyle/>
          <a:p>
            <a:r>
              <a:rPr lang="uk-UA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ВІКОВІ ОСОБЛИВОСТІ ПЕРШОКЛАСНИКІВ</a:t>
            </a:r>
            <a:endParaRPr lang="ru-RU" dirty="0"/>
          </a:p>
        </p:txBody>
      </p:sp>
      <p:sp>
        <p:nvSpPr>
          <p:cNvPr id="3" name="Объект 2"/>
          <p:cNvSpPr txBox="1">
            <a:spLocks/>
          </p:cNvSpPr>
          <p:nvPr/>
        </p:nvSpPr>
        <p:spPr>
          <a:xfrm>
            <a:off x="194873" y="774023"/>
            <a:ext cx="8514412" cy="399831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 typeface="Arial" charset="0"/>
              <a:buNone/>
              <a:defRPr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1.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Зміна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провідного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виду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місце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гри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поступово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займає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2. 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Кістково-сполучний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апарат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дитини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відзначається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гнучкістю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, у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кістках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ще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багато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хрящової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тканини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spcBef>
                <a:spcPct val="0"/>
              </a:spcBef>
              <a:buFont typeface="Arial" charset="0"/>
              <a:buNone/>
              <a:defRPr/>
            </a:pPr>
            <a:r>
              <a:rPr lang="ru-RU" sz="4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3. 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першокласників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повільно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розвиваються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дрібні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м’язи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кисті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, через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вони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відчувають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значні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труднощі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оволодінні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графічними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навичками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843463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Результат пошуку зображень за запитом &quot;картинки адаптация першокласників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5135" y="374754"/>
            <a:ext cx="3457054" cy="6483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9844" y="609600"/>
            <a:ext cx="9593704" cy="4352144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4. </a:t>
            </a:r>
            <a:r>
              <a:rPr lang="ru-RU" sz="4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Діти</a:t>
            </a:r>
            <a:r>
              <a:rPr lang="ru-RU" sz="4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4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цьому</a:t>
            </a:r>
            <a:r>
              <a:rPr lang="ru-RU" sz="4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віці</a:t>
            </a:r>
            <a:r>
              <a:rPr lang="ru-RU" sz="4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дихають</a:t>
            </a:r>
            <a:r>
              <a:rPr lang="ru-RU" sz="4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частіше</a:t>
            </a:r>
            <a:r>
              <a:rPr lang="ru-RU" sz="4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ніж</a:t>
            </a:r>
            <a:r>
              <a:rPr lang="ru-RU" sz="4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дорослі</a:t>
            </a:r>
            <a:r>
              <a:rPr lang="ru-RU" sz="4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тому для </a:t>
            </a:r>
            <a:r>
              <a:rPr lang="ru-RU" sz="4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підтримання</a:t>
            </a:r>
            <a:r>
              <a:rPr lang="ru-RU" sz="4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їхньої</a:t>
            </a:r>
            <a:r>
              <a:rPr lang="ru-RU" sz="4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працездатності</a:t>
            </a:r>
            <a:r>
              <a:rPr lang="ru-RU" sz="4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важливо</a:t>
            </a:r>
            <a:r>
              <a:rPr lang="ru-RU" sz="4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sz="4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4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приміщенні</a:t>
            </a:r>
            <a:r>
              <a:rPr lang="ru-RU" sz="4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sz="4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чисте</a:t>
            </a:r>
            <a:r>
              <a:rPr lang="ru-RU" sz="4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повітря</a:t>
            </a:r>
            <a:r>
              <a:rPr lang="ru-RU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br>
              <a:rPr lang="ru-RU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4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sz="4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Поряд</a:t>
            </a:r>
            <a:r>
              <a:rPr lang="ru-RU" sz="4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4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мимовільним</a:t>
            </a:r>
            <a:r>
              <a:rPr lang="ru-RU" sz="4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запам’ятовуванням</a:t>
            </a:r>
            <a:r>
              <a:rPr lang="ru-RU" sz="4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розвивається</a:t>
            </a:r>
            <a:r>
              <a:rPr lang="ru-RU" sz="4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довільна</a:t>
            </a:r>
            <a:r>
              <a:rPr lang="ru-RU" sz="4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пам'ять</a:t>
            </a:r>
            <a:r>
              <a:rPr lang="ru-RU" sz="4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найпростішим</a:t>
            </a:r>
            <a:r>
              <a:rPr lang="ru-RU" sz="4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способом </a:t>
            </a:r>
            <a:r>
              <a:rPr lang="ru-RU" sz="4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4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якої</a:t>
            </a:r>
            <a:r>
              <a:rPr lang="ru-RU" sz="4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ru-RU" sz="4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переказ</a:t>
            </a:r>
            <a:r>
              <a:rPr lang="ru-RU" sz="4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4400" dirty="0">
                <a:solidFill>
                  <a:schemeClr val="tx1"/>
                </a:solidFill>
              </a:rPr>
              <a:t/>
            </a:r>
            <a:br>
              <a:rPr lang="ru-RU" sz="4400" dirty="0">
                <a:solidFill>
                  <a:schemeClr val="tx1"/>
                </a:solidFill>
              </a:rPr>
            </a:br>
            <a:endParaRPr lang="ru-RU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47834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6"/>
          <p:cNvSpPr txBox="1">
            <a:spLocks/>
          </p:cNvSpPr>
          <p:nvPr/>
        </p:nvSpPr>
        <p:spPr>
          <a:xfrm>
            <a:off x="0" y="0"/>
            <a:ext cx="11047751" cy="575468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47688" indent="-411163">
              <a:buClr>
                <a:srgbClr val="000000"/>
              </a:buClr>
              <a:buFont typeface="Wingdings 2" pitchFamily="18" charset="2"/>
              <a:buNone/>
              <a:defRPr/>
            </a:pPr>
            <a:r>
              <a:rPr lang="ru-RU" sz="4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6.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Мислення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першокласників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конкретно-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образне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, але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впливом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структурі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зростає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роль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абстрактних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компонентів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виявляється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здатності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аналізувати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узагальнювати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розв’язувати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задачі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висловлювати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власні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судження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міркування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47688" indent="-411163">
              <a:buClr>
                <a:srgbClr val="000000"/>
              </a:buClr>
              <a:buFont typeface="Wingdings 2" pitchFamily="18" charset="2"/>
              <a:buNone/>
              <a:defRPr/>
            </a:pPr>
            <a:r>
              <a:rPr lang="ru-RU" sz="4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7.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Інтенсивно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збільшується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словниковий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запас,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зростає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слів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реченнях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 Тому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важливо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привчати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висловлюватись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чітко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говорити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відповідному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темпі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контролювати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своє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мовлення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47688" indent="-411163">
              <a:buClr>
                <a:srgbClr val="000000"/>
              </a:buClr>
              <a:buFont typeface="Wingdings 2" pitchFamily="18" charset="2"/>
              <a:buNone/>
              <a:defRPr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601129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862" y="609600"/>
            <a:ext cx="11632367" cy="1294151"/>
          </a:xfrm>
        </p:spPr>
        <p:txBody>
          <a:bodyPr>
            <a:noAutofit/>
          </a:bodyPr>
          <a:lstStyle/>
          <a:p>
            <a:pPr marL="547688" indent="-411163">
              <a:defRPr/>
            </a:pPr>
            <a:r>
              <a:rPr lang="ru-RU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8. </a:t>
            </a:r>
            <a:r>
              <a:rPr lang="ru-RU" sz="4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Увага</a:t>
            </a:r>
            <a:r>
              <a:rPr lang="ru-RU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першокласників</a:t>
            </a:r>
            <a:r>
              <a:rPr lang="ru-RU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мимовільна</a:t>
            </a:r>
            <a:r>
              <a:rPr lang="ru-RU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нестійка</a:t>
            </a:r>
            <a:r>
              <a:rPr lang="ru-RU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4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Діти</a:t>
            </a:r>
            <a:r>
              <a:rPr lang="ru-RU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активно </a:t>
            </a:r>
            <a:r>
              <a:rPr lang="ru-RU" sz="4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реагують</a:t>
            </a:r>
            <a:r>
              <a:rPr lang="ru-RU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4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нове</a:t>
            </a:r>
            <a:r>
              <a:rPr lang="ru-RU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яскраве</a:t>
            </a:r>
            <a:r>
              <a:rPr lang="ru-RU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незвичне</a:t>
            </a:r>
            <a:r>
              <a:rPr lang="ru-RU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часто </a:t>
            </a:r>
            <a:r>
              <a:rPr lang="ru-RU" sz="4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відволікаються</a:t>
            </a:r>
            <a:r>
              <a:rPr lang="ru-RU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4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Розвиток</a:t>
            </a:r>
            <a:r>
              <a:rPr lang="ru-RU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довільної</a:t>
            </a:r>
            <a:r>
              <a:rPr lang="ru-RU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уваги</a:t>
            </a:r>
            <a:r>
              <a:rPr lang="ru-RU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здійснюється</a:t>
            </a:r>
            <a:r>
              <a:rPr lang="ru-RU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шляхом </a:t>
            </a:r>
            <a:r>
              <a:rPr lang="ru-RU" sz="4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включення</a:t>
            </a:r>
            <a:r>
              <a:rPr lang="ru-RU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4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навчальну</a:t>
            </a:r>
            <a:r>
              <a:rPr lang="ru-RU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9.</a:t>
            </a:r>
            <a:r>
              <a:rPr lang="ru-RU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4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Діти</a:t>
            </a:r>
            <a:r>
              <a:rPr lang="ru-RU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віку</a:t>
            </a:r>
            <a:r>
              <a:rPr lang="ru-RU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характеризуються</a:t>
            </a:r>
            <a:r>
              <a:rPr lang="ru-RU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підвищеною</a:t>
            </a:r>
            <a:r>
              <a:rPr lang="ru-RU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емоційною</a:t>
            </a:r>
            <a:r>
              <a:rPr lang="ru-RU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вразливістю</a:t>
            </a:r>
            <a:r>
              <a:rPr lang="ru-RU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тому </a:t>
            </a:r>
            <a:r>
              <a:rPr lang="ru-RU" sz="4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важливо</a:t>
            </a:r>
            <a:r>
              <a:rPr lang="ru-RU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4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спілкування</a:t>
            </a:r>
            <a:r>
              <a:rPr lang="ru-RU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враховувати</a:t>
            </a:r>
            <a:r>
              <a:rPr lang="ru-RU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внутрішній</a:t>
            </a:r>
            <a:r>
              <a:rPr lang="ru-RU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стан </a:t>
            </a:r>
            <a:r>
              <a:rPr lang="ru-RU" sz="4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дитини</a:t>
            </a:r>
            <a:r>
              <a:rPr lang="ru-RU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розумно</a:t>
            </a:r>
            <a:r>
              <a:rPr lang="ru-RU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застосовувати</a:t>
            </a:r>
            <a:r>
              <a:rPr lang="ru-RU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заохочення</a:t>
            </a:r>
            <a:r>
              <a:rPr lang="ru-RU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4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покарання</a:t>
            </a:r>
            <a:r>
              <a:rPr lang="ru-RU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вміло</a:t>
            </a:r>
            <a:r>
              <a:rPr lang="ru-RU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володіти</a:t>
            </a:r>
            <a:r>
              <a:rPr lang="ru-RU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словом.</a:t>
            </a:r>
          </a:p>
        </p:txBody>
      </p:sp>
    </p:spTree>
    <p:extLst>
      <p:ext uri="{BB962C8B-B14F-4D97-AF65-F5344CB8AC3E}">
        <p14:creationId xmlns:p14="http://schemas.microsoft.com/office/powerpoint/2010/main" val="3516139732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157</TotalTime>
  <Words>878</Words>
  <Application>Microsoft Office PowerPoint</Application>
  <PresentationFormat>Широкоэкранный</PresentationFormat>
  <Paragraphs>61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33" baseType="lpstr">
      <vt:lpstr>Arial</vt:lpstr>
      <vt:lpstr>Calibri</vt:lpstr>
      <vt:lpstr>Constantia</vt:lpstr>
      <vt:lpstr>Times New Roman</vt:lpstr>
      <vt:lpstr>Trebuchet MS</vt:lpstr>
      <vt:lpstr>Wingdings</vt:lpstr>
      <vt:lpstr>Wingdings 2</vt:lpstr>
      <vt:lpstr>Wingdings 3</vt:lpstr>
      <vt:lpstr>Грань</vt:lpstr>
      <vt:lpstr>Презентация PowerPoint</vt:lpstr>
      <vt:lpstr>Бути готовим до школи - не означає вміти читати, писати і рахувати.  Бути готовим до школи - означає бути готовим всьому цьому навчитися.» Венгер Л. А.</vt:lpstr>
      <vt:lpstr>ТЕОРЕТИЧНІ ВІДОМОСТІ  </vt:lpstr>
      <vt:lpstr>МЕТА АДАПТАЦІЙНОГО ПЕРІОДУ:</vt:lpstr>
      <vt:lpstr>ДО ЧОГО АДАПТУЄТЬСЯ ПЕРШОКЛАСНИК </vt:lpstr>
      <vt:lpstr>ВІКОВІ ОСОБЛИВОСТІ ПЕРШОКЛАСНИКІВ</vt:lpstr>
      <vt:lpstr>4. Діти в цьому віці дихають частіше, ніж дорослі, тому для підтримання їхньої працездатності важливо, щоб у приміщенні було чисте повітря.  5. Поряд з мимовільним запам’ятовуванням розвивається довільна пам'ять, найпростішим способом розвитку якої є переказ. </vt:lpstr>
      <vt:lpstr>Презентация PowerPoint</vt:lpstr>
      <vt:lpstr> 8. Увага першокласників мимовільна, нестійка. Діти активно реагують на нове, яскраве, незвичне, часто відволікаються від роботи. Розвиток довільної уваги здійснюється шляхом включення у навчальну діяльність. 9. Діти цього віку характеризуються підвищеною емоційною вразливістю, тому важливо у процесі спілкування враховувати внутрішній стан дитини, розумно застосовувати заохочення і покарання, вміло володіти словом.</vt:lpstr>
      <vt:lpstr>Презентация PowerPoint</vt:lpstr>
      <vt:lpstr>Біологічна адаптація - це пристосування до нового режиму навчання й життя. Життя плинне, суперечливе, малопередбачуване: не встиг пристосуватися відчути стабільність існування, як трапляється таке, що докорінно змінює плани, суттєво впливає на самопочуття, змушує пристосовуватися до нового й незвичного.</vt:lpstr>
      <vt:lpstr>Психологічна адаптація - це входження до нової системи вимог, пов'язаних з виконанням навчальної діяльності. Процес взаємодії особистості й середовища полягає в пошуку й використанні адекватних засобів і способів задоволення основних її потреб, до яких належать потреба в безпеці, фізіологічні потреби (у їжі, сні, відпочинку тощо), потреба в прийнятті та любові, у визнанні та повазі, у самовираженні, самоствердженні й у розвитку. </vt:lpstr>
      <vt:lpstr>Соціальна адаптація - це процес входження до учнівського колективу. Соціальну адаптацію розглядають як завершальний, підсумковий етап адаптації в цілому, що забезпечує як фізіологічне і психологічне, так і соціальне благополуччя особистості. Першокласник повинен пристосуватись до вимог тих соціальних груп, що характерні для школи (учнівська група, вчителі, інші класи тощо).</vt:lpstr>
      <vt:lpstr>Щоб у дитини не сформувався комплекс неповноцінності через низку невдач, протягом першого року навчання старанність першокласників і їх успішність оцінюється виключно у словесній формі без застосування 12-бальної системи. </vt:lpstr>
      <vt:lpstr>Звикання до школи - тривалий індивідуальний процес. Згідно зі статистикою, тільки 50% дітей адаптується до нових умов і вимог протягом півроку. Другий половині потрібно більше часу. Від чого залежить тривалість адаптації? Перш за все, від того, чи була дитина психологічно готова до школи, а також від її стану здоров´я та рівня розвитку. </vt:lpstr>
      <vt:lpstr>ОЗНАКИ УСПІШНОЇ АДАПТАЦІЇ</vt:lpstr>
      <vt:lpstr> РІВНІ АДАПТАЦІЇ ВИСОКИЙ РІВЕНЬ Першокласник позитивно ставиться до школи: </vt:lpstr>
      <vt:lpstr>СЕРЕДНІЙ РІВЕНЬ Першокласник позитивно ставиться до школи: </vt:lpstr>
      <vt:lpstr>НИЗЬКИЙ РІВЕНЬ Першокласник негативно або байдуже ставиться до школи:   </vt:lpstr>
      <vt:lpstr>Дезадаптація - це порушення в навчанні і в поведінці, конфліктні стосунки, психосоматичні захворювання. Така дитина прагне відчуження, не приймає правил соціуму. Не може прийняти темп шкільного життя. Спільні зусилля вчителів, педагогів, батьків, лікарів, шкільного психолога і соціального педагога здатні понизити ризик виникнення у дитини шкільної дезадаптації і труднощів навчання.</vt:lpstr>
      <vt:lpstr>Причини дезадаптації: 1.Відсутність позитивної установки дошкільного життя (батьки залякують школою). 2.Не сформованість продуктивних форм спілкування з ровесниками  3.Незнання вчителем індивідуально-психологічних особливостей дитини, авторитарний характер педагогічної діяльності вчителя. 4.Невідповідність режиму, методів виховання і в школі. 5.Недостатній інтелектуальний розвиток дитини, відсутність допомоги з боку батьків і вчителя. </vt:lpstr>
      <vt:lpstr>Як можуть допомогти батьки? </vt:lpstr>
      <vt:lpstr>3. Навчити першокласника задавати вчителю питання (не боятися і т.д.). 4. Розвивати навички емоційного контролю, вміння підкорятися правилам.. 5. Розвивати комунікабельні здібності. 6. Підтримувати бажання вчитися. 7. Вислуховувати уважно дитину, радити, як діяти в тій чи іншій ситуації. 8. Активно взаємодіяти з учителем і шкільним психологом. </vt:lpstr>
      <vt:lpstr>Давайте постараємось, щоб перші кроки, зроблені малюком у шкільному світі, були для самої дитини радісними і впевненими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Бути готовим до школи - не означає вміти читати, писати і рахувати. Бути готовим до школи - означає бути готовим всьому цьому навчитися.» Венгер Л. А.</dc:title>
  <dc:creator>Пользователь</dc:creator>
  <cp:lastModifiedBy>Пользователь</cp:lastModifiedBy>
  <cp:revision>12</cp:revision>
  <dcterms:created xsi:type="dcterms:W3CDTF">2018-01-22T18:52:24Z</dcterms:created>
  <dcterms:modified xsi:type="dcterms:W3CDTF">2018-01-22T21:29:34Z</dcterms:modified>
</cp:coreProperties>
</file>