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3" r:id="rId4"/>
    <p:sldId id="257" r:id="rId5"/>
    <p:sldId id="265" r:id="rId6"/>
    <p:sldId id="266" r:id="rId7"/>
    <p:sldId id="259" r:id="rId8"/>
    <p:sldId id="284" r:id="rId9"/>
    <p:sldId id="269" r:id="rId10"/>
    <p:sldId id="260" r:id="rId11"/>
    <p:sldId id="261" r:id="rId12"/>
    <p:sldId id="273" r:id="rId13"/>
    <p:sldId id="274" r:id="rId14"/>
    <p:sldId id="279" r:id="rId15"/>
    <p:sldId id="280" r:id="rId16"/>
    <p:sldId id="281" r:id="rId17"/>
    <p:sldId id="282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v.testportal.gov.ua/" TargetMode="External"/><Relationship Id="rId2" Type="http://schemas.openxmlformats.org/officeDocument/2006/relationships/hyperlink" Target="https://testportal.gov.ua/regions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on.gov.ua/ua/news/vstup-2022-umovi-prijomu-do-zakladiv-vishoyi-osviti-zareyestrovano-v-minyusti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lv.testportal.gov.ua/index.php/pidhotovka-do-testiv/materialy-mynulykh-testuvan" TargetMode="External"/><Relationship Id="rId3" Type="http://schemas.openxmlformats.org/officeDocument/2006/relationships/hyperlink" Target="https://lv.testportal.gov.ua/index.php/pidhotovka-do-testiv" TargetMode="External"/><Relationship Id="rId7" Type="http://schemas.openxmlformats.org/officeDocument/2006/relationships/hyperlink" Target="https://lv.testportal.gov.ua/index.php/pidhotovka-do-testiv/test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v.testportal.gov.ua:8080/" TargetMode="External"/><Relationship Id="rId5" Type="http://schemas.openxmlformats.org/officeDocument/2006/relationships/hyperlink" Target="http://lv.testportal.gov.ua:82/traneeHistory/edusite/index.html" TargetMode="External"/><Relationship Id="rId4" Type="http://schemas.openxmlformats.org/officeDocument/2006/relationships/hyperlink" Target="http://lv.testportal.gov.ua:82/traneeLitr/HTML/index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ГРАФІК ЗНО 2022</a:t>
            </a:r>
            <a:endParaRPr lang="ru-RU" sz="3200" b="1" dirty="0"/>
          </a:p>
          <a:p>
            <a:pPr marL="342900" indent="-342900">
              <a:buFont typeface="+mj-lt"/>
              <a:buAutoNum type="arabicPeriod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фізика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23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хімія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26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література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31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математика, математика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стандарту) – 3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іспанська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німецька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французька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6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англійська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7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10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географія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14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біологія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17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>
                <a:solidFill>
                  <a:srgbClr val="FF0000"/>
                </a:solidFill>
              </a:rPr>
              <a:t>Результати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тестування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будуть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розміщені</a:t>
            </a:r>
            <a:r>
              <a:rPr lang="ru-RU" sz="2800" dirty="0">
                <a:solidFill>
                  <a:srgbClr val="FF0000"/>
                </a:solidFill>
              </a:rPr>
              <a:t> на </a:t>
            </a:r>
            <a:r>
              <a:rPr lang="ru-RU" sz="2800" dirty="0" err="1">
                <a:solidFill>
                  <a:srgbClr val="FF0000"/>
                </a:solidFill>
              </a:rPr>
              <a:t>інформаційних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сторінках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учасників</a:t>
            </a:r>
            <a:r>
              <a:rPr lang="ru-RU" sz="2800" dirty="0">
                <a:solidFill>
                  <a:srgbClr val="FF0000"/>
                </a:solidFill>
              </a:rPr>
              <a:t> до 30 </a:t>
            </a:r>
            <a:r>
              <a:rPr lang="ru-RU" sz="2800" dirty="0" err="1">
                <a:solidFill>
                  <a:srgbClr val="FF0000"/>
                </a:solidFill>
              </a:rPr>
              <a:t>червня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</a:p>
          <a:p>
            <a:r>
              <a:rPr lang="ru-RU" sz="2800" dirty="0" err="1">
                <a:solidFill>
                  <a:srgbClr val="FF0000"/>
                </a:solidFill>
              </a:rPr>
              <a:t>Реєстрація</a:t>
            </a:r>
            <a:r>
              <a:rPr lang="ru-RU" sz="2800" dirty="0">
                <a:solidFill>
                  <a:srgbClr val="FF0000"/>
                </a:solidFill>
              </a:rPr>
              <a:t> на </a:t>
            </a:r>
            <a:r>
              <a:rPr lang="ru-RU" sz="2800" dirty="0" err="1">
                <a:solidFill>
                  <a:srgbClr val="FF0000"/>
                </a:solidFill>
              </a:rPr>
              <a:t>пробне</a:t>
            </a:r>
            <a:r>
              <a:rPr lang="ru-RU" sz="2800" dirty="0">
                <a:solidFill>
                  <a:srgbClr val="FF0000"/>
                </a:solidFill>
              </a:rPr>
              <a:t> ЗНО </a:t>
            </a:r>
            <a:r>
              <a:rPr lang="ru-RU" sz="2800" dirty="0" err="1">
                <a:solidFill>
                  <a:srgbClr val="FF0000"/>
                </a:solidFill>
              </a:rPr>
              <a:t>триватиме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протягом</a:t>
            </a:r>
            <a:r>
              <a:rPr lang="ru-RU" sz="2800" dirty="0">
                <a:solidFill>
                  <a:srgbClr val="FF0000"/>
                </a:solidFill>
              </a:rPr>
              <a:t> 5-22 </a:t>
            </a:r>
            <a:r>
              <a:rPr lang="ru-RU" sz="2800" dirty="0" err="1">
                <a:solidFill>
                  <a:srgbClr val="FF0000"/>
                </a:solidFill>
              </a:rPr>
              <a:t>січня</a:t>
            </a:r>
            <a:r>
              <a:rPr lang="ru-RU" sz="2800" dirty="0">
                <a:solidFill>
                  <a:srgbClr val="FF0000"/>
                </a:solidFill>
              </a:rPr>
              <a:t> 2022 року.</a:t>
            </a:r>
          </a:p>
          <a:p>
            <a:r>
              <a:rPr lang="ru-RU" sz="2800" dirty="0">
                <a:solidFill>
                  <a:srgbClr val="FF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438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2" y="116632"/>
            <a:ext cx="914108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 математики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стандарту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буде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26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lnSpc>
                <a:spcPct val="150000"/>
              </a:lnSpc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виконати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120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профільного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 математики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відтепер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міститиме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минулих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вибором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правильної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(16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); </a:t>
            </a:r>
          </a:p>
          <a:p>
            <a:pPr>
              <a:lnSpc>
                <a:spcPct val="150000"/>
              </a:lnSpc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логічні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пари" (4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); </a:t>
            </a:r>
          </a:p>
          <a:p>
            <a:pPr>
              <a:lnSpc>
                <a:spcPct val="150000"/>
              </a:lnSpc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відкритої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короткою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відповіддю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9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структуровані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(4)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неструктуровані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час на роботу над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тестом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скоротили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210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до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180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28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Тест з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міститить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по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1914 р. – початок ХХІ ст." і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найдавніших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1914 р".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60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відведено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136339"/>
            <a:ext cx="9036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Тест з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англійської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налічує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59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слух 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аудіювання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)" – 16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форм;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" – 22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форм;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" – 20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"Письмо" –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відкритої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відведено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97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5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16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0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estportal.gov.ua/wp-content/uploads/2021/10/probne_ZNO20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4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sz="3200" b="1" dirty="0" err="1"/>
              <a:t>Реєстрація</a:t>
            </a:r>
            <a:r>
              <a:rPr lang="ru-RU" sz="3200" b="1" dirty="0"/>
              <a:t> для </a:t>
            </a:r>
            <a:r>
              <a:rPr lang="ru-RU" sz="3200" b="1" dirty="0" err="1"/>
              <a:t>участі</a:t>
            </a:r>
            <a:r>
              <a:rPr lang="ru-RU" sz="3200" b="1" dirty="0"/>
              <a:t> у пробному ЗНО-2022 </a:t>
            </a:r>
            <a:r>
              <a:rPr lang="ru-RU" sz="3200" b="1" dirty="0" err="1"/>
              <a:t>триватиме</a:t>
            </a:r>
            <a:r>
              <a:rPr lang="ru-RU" sz="3200" b="1" dirty="0"/>
              <a:t> </a:t>
            </a:r>
            <a:r>
              <a:rPr lang="ru-RU" sz="3200" b="1" dirty="0" err="1"/>
              <a:t>протягом</a:t>
            </a:r>
            <a:r>
              <a:rPr lang="ru-RU" sz="3200" b="1" dirty="0"/>
              <a:t> 5‒22 </a:t>
            </a:r>
            <a:r>
              <a:rPr lang="ru-RU" sz="3200" b="1" dirty="0" err="1"/>
              <a:t>січня</a:t>
            </a:r>
            <a:r>
              <a:rPr lang="ru-RU" sz="3200" b="1" dirty="0"/>
              <a:t> 2022 року. </a:t>
            </a:r>
            <a:r>
              <a:rPr lang="ru-RU" sz="3200" b="1" dirty="0" err="1"/>
              <a:t>Зареєструватися</a:t>
            </a:r>
            <a:r>
              <a:rPr lang="ru-RU" sz="3200" b="1" dirty="0"/>
              <a:t> </a:t>
            </a:r>
            <a:r>
              <a:rPr lang="ru-RU" sz="3200" b="1" dirty="0" err="1"/>
              <a:t>можна</a:t>
            </a:r>
            <a:r>
              <a:rPr lang="ru-RU" sz="3200" b="1" dirty="0"/>
              <a:t> буде на </a:t>
            </a:r>
            <a:r>
              <a:rPr lang="ru-RU" sz="3200" b="1" dirty="0">
                <a:hlinkClick r:id="rId2"/>
              </a:rPr>
              <a:t>сайтах</a:t>
            </a:r>
            <a:r>
              <a:rPr lang="ru-RU" sz="3200" b="1" dirty="0"/>
              <a:t> </a:t>
            </a:r>
            <a:r>
              <a:rPr lang="ru-RU" sz="3200" b="1" dirty="0" err="1"/>
              <a:t>регіональних</a:t>
            </a:r>
            <a:r>
              <a:rPr lang="ru-RU" sz="3200" b="1" dirty="0"/>
              <a:t> </a:t>
            </a:r>
            <a:r>
              <a:rPr lang="ru-RU" sz="3200" b="1" dirty="0" err="1"/>
              <a:t>центрів</a:t>
            </a:r>
            <a:r>
              <a:rPr lang="ru-RU" sz="3200" b="1" dirty="0"/>
              <a:t> </a:t>
            </a:r>
            <a:r>
              <a:rPr lang="ru-RU" sz="3200" b="1" dirty="0" err="1"/>
              <a:t>оцінювання</a:t>
            </a:r>
            <a:r>
              <a:rPr lang="ru-RU" sz="3200" b="1" dirty="0"/>
              <a:t> </a:t>
            </a:r>
            <a:r>
              <a:rPr lang="ru-RU" sz="3200" b="1" dirty="0" err="1"/>
              <a:t>якості</a:t>
            </a:r>
            <a:r>
              <a:rPr lang="ru-RU" sz="3200" b="1" dirty="0"/>
              <a:t> </a:t>
            </a:r>
            <a:r>
              <a:rPr lang="ru-RU" sz="3200" b="1" dirty="0" err="1"/>
              <a:t>освіти</a:t>
            </a:r>
            <a:r>
              <a:rPr lang="ru-RU" sz="3200" b="1" dirty="0"/>
              <a:t>. Для </a:t>
            </a:r>
            <a:r>
              <a:rPr lang="ru-RU" sz="3200" b="1" dirty="0" err="1"/>
              <a:t>Рівненської</a:t>
            </a:r>
            <a:r>
              <a:rPr lang="ru-RU" sz="3200" b="1" dirty="0"/>
              <a:t> </a:t>
            </a:r>
            <a:r>
              <a:rPr lang="ru-RU" sz="3200" b="1" dirty="0" err="1"/>
              <a:t>області</a:t>
            </a:r>
            <a:r>
              <a:rPr lang="ru-RU" sz="3200" b="1" dirty="0"/>
              <a:t> - на </a:t>
            </a:r>
            <a:r>
              <a:rPr lang="ru-RU" sz="3200" b="1" dirty="0" err="1">
                <a:hlinkClick r:id="rId3"/>
              </a:rPr>
              <a:t>сайті</a:t>
            </a:r>
            <a:r>
              <a:rPr lang="ru-RU" sz="3200" b="1" dirty="0">
                <a:hlinkClick r:id="rId3"/>
              </a:rPr>
              <a:t> </a:t>
            </a:r>
            <a:r>
              <a:rPr lang="ru-RU" sz="3200" b="1" dirty="0" err="1">
                <a:hlinkClick r:id="rId3"/>
              </a:rPr>
              <a:t>Львівського</a:t>
            </a:r>
            <a:r>
              <a:rPr lang="ru-RU" sz="3200" b="1" dirty="0">
                <a:hlinkClick r:id="rId3"/>
              </a:rPr>
              <a:t> РЦОЯО</a:t>
            </a:r>
            <a:r>
              <a:rPr lang="ru-RU" sz="3200" b="1" dirty="0"/>
              <a:t>.</a:t>
            </a:r>
          </a:p>
          <a:p>
            <a:r>
              <a:rPr lang="ru-RU" sz="3200" dirty="0"/>
              <a:t>      </a:t>
            </a:r>
            <a:r>
              <a:rPr lang="ru-RU" sz="3200" dirty="0" err="1"/>
              <a:t>Пробне</a:t>
            </a:r>
            <a:r>
              <a:rPr lang="ru-RU" sz="3200" dirty="0"/>
              <a:t> </a:t>
            </a:r>
            <a:r>
              <a:rPr lang="ru-RU" sz="3200" dirty="0" err="1"/>
              <a:t>тестування</a:t>
            </a:r>
            <a:r>
              <a:rPr lang="ru-RU" sz="3200" dirty="0"/>
              <a:t> з </a:t>
            </a:r>
            <a:r>
              <a:rPr lang="ru-RU" sz="3200" b="1" dirty="0" err="1"/>
              <a:t>української</a:t>
            </a:r>
            <a:r>
              <a:rPr lang="ru-RU" sz="3200" b="1" dirty="0"/>
              <a:t> </a:t>
            </a:r>
            <a:r>
              <a:rPr lang="ru-RU" sz="3200" b="1" dirty="0" err="1"/>
              <a:t>мови</a:t>
            </a:r>
            <a:r>
              <a:rPr lang="ru-RU" sz="3200" b="1" dirty="0"/>
              <a:t>, </a:t>
            </a:r>
            <a:r>
              <a:rPr lang="ru-RU" sz="3200" b="1" dirty="0" err="1"/>
              <a:t>української</a:t>
            </a:r>
            <a:r>
              <a:rPr lang="ru-RU" sz="3200" b="1" dirty="0"/>
              <a:t> </a:t>
            </a:r>
            <a:r>
              <a:rPr lang="ru-RU" sz="3200" b="1" dirty="0" err="1"/>
              <a:t>мови</a:t>
            </a:r>
            <a:r>
              <a:rPr lang="ru-RU" sz="3200" b="1" dirty="0"/>
              <a:t> і </a:t>
            </a:r>
            <a:r>
              <a:rPr lang="ru-RU" sz="3200" b="1" dirty="0" err="1"/>
              <a:t>літератури</a:t>
            </a:r>
            <a:r>
              <a:rPr lang="ru-RU" sz="3200" b="1" dirty="0"/>
              <a:t> </a:t>
            </a:r>
            <a:r>
              <a:rPr lang="ru-RU" sz="3200" b="1" dirty="0" err="1"/>
              <a:t>відбудеться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0000"/>
                </a:solidFill>
              </a:rPr>
              <a:t>19 </a:t>
            </a:r>
            <a:r>
              <a:rPr lang="ru-RU" sz="3200" b="1" dirty="0" err="1">
                <a:solidFill>
                  <a:srgbClr val="FF0000"/>
                </a:solidFill>
              </a:rPr>
              <a:t>березня</a:t>
            </a:r>
            <a:r>
              <a:rPr lang="ru-RU" sz="3200" dirty="0"/>
              <a:t>, </a:t>
            </a:r>
            <a:r>
              <a:rPr lang="ru-RU" sz="3200" b="1" dirty="0"/>
              <a:t>з </a:t>
            </a:r>
            <a:r>
              <a:rPr lang="ru-RU" sz="3200" b="1" dirty="0" err="1"/>
              <a:t>історії</a:t>
            </a:r>
            <a:r>
              <a:rPr lang="ru-RU" sz="3200" b="1" dirty="0"/>
              <a:t> </a:t>
            </a:r>
            <a:r>
              <a:rPr lang="ru-RU" sz="3200" b="1" dirty="0" err="1"/>
              <a:t>України</a:t>
            </a:r>
            <a:r>
              <a:rPr lang="ru-RU" sz="3200" b="1" dirty="0"/>
              <a:t>, з математики, математики (</a:t>
            </a:r>
            <a:r>
              <a:rPr lang="ru-RU" sz="3200" b="1" dirty="0" err="1"/>
              <a:t>завдання</a:t>
            </a:r>
            <a:r>
              <a:rPr lang="ru-RU" sz="3200" b="1" dirty="0"/>
              <a:t> </a:t>
            </a:r>
            <a:r>
              <a:rPr lang="ru-RU" sz="3200" b="1" dirty="0" err="1"/>
              <a:t>рівня</a:t>
            </a:r>
            <a:r>
              <a:rPr lang="ru-RU" sz="3200" b="1" dirty="0"/>
              <a:t> стандарту), з </a:t>
            </a:r>
            <a:r>
              <a:rPr lang="ru-RU" sz="3200" b="1" dirty="0" err="1"/>
              <a:t>біології</a:t>
            </a:r>
            <a:r>
              <a:rPr lang="ru-RU" sz="3200" b="1" dirty="0"/>
              <a:t>, з </a:t>
            </a:r>
            <a:r>
              <a:rPr lang="ru-RU" sz="3200" b="1" dirty="0" err="1"/>
              <a:t>географії</a:t>
            </a:r>
            <a:r>
              <a:rPr lang="ru-RU" sz="3200" b="1" dirty="0"/>
              <a:t>, з </a:t>
            </a:r>
            <a:r>
              <a:rPr lang="ru-RU" sz="3200" b="1" dirty="0" err="1"/>
              <a:t>фізики</a:t>
            </a:r>
            <a:r>
              <a:rPr lang="ru-RU" sz="3200" b="1" dirty="0"/>
              <a:t>, з </a:t>
            </a:r>
            <a:r>
              <a:rPr lang="ru-RU" sz="3200" b="1" dirty="0" err="1"/>
              <a:t>хімії</a:t>
            </a:r>
            <a:r>
              <a:rPr lang="ru-RU" sz="3200" b="1" dirty="0"/>
              <a:t>, а </a:t>
            </a:r>
            <a:r>
              <a:rPr lang="ru-RU" sz="3200" b="1" dirty="0" err="1"/>
              <a:t>також</a:t>
            </a:r>
            <a:r>
              <a:rPr lang="ru-RU" sz="3200" b="1" dirty="0"/>
              <a:t> з </a:t>
            </a:r>
            <a:r>
              <a:rPr lang="ru-RU" sz="3200" b="1" dirty="0" err="1"/>
              <a:t>іноземних</a:t>
            </a:r>
            <a:r>
              <a:rPr lang="ru-RU" sz="3200" b="1" dirty="0"/>
              <a:t> </a:t>
            </a:r>
            <a:r>
              <a:rPr lang="ru-RU" sz="3200" b="1" dirty="0" err="1"/>
              <a:t>мов</a:t>
            </a:r>
            <a:r>
              <a:rPr lang="ru-RU" sz="3200" b="1" dirty="0"/>
              <a:t> (</a:t>
            </a:r>
            <a:r>
              <a:rPr lang="ru-RU" sz="3200" b="1" dirty="0" err="1"/>
              <a:t>англійської</a:t>
            </a:r>
            <a:r>
              <a:rPr lang="ru-RU" sz="3200" b="1" dirty="0"/>
              <a:t>, </a:t>
            </a:r>
            <a:r>
              <a:rPr lang="ru-RU" sz="3200" b="1" dirty="0" err="1"/>
              <a:t>іспанської</a:t>
            </a:r>
            <a:r>
              <a:rPr lang="ru-RU" sz="3200" b="1" dirty="0"/>
              <a:t>, </a:t>
            </a:r>
            <a:r>
              <a:rPr lang="ru-RU" sz="3200" b="1" dirty="0" err="1"/>
              <a:t>німецької</a:t>
            </a:r>
            <a:r>
              <a:rPr lang="ru-RU" sz="3200" b="1" dirty="0"/>
              <a:t> та </a:t>
            </a:r>
            <a:r>
              <a:rPr lang="ru-RU" sz="3200" b="1" dirty="0" err="1"/>
              <a:t>французької</a:t>
            </a:r>
            <a:r>
              <a:rPr lang="ru-RU" sz="3200" b="1" dirty="0"/>
              <a:t>) – </a:t>
            </a:r>
            <a:r>
              <a:rPr lang="ru-RU" sz="3200" b="1" dirty="0">
                <a:solidFill>
                  <a:srgbClr val="FF0000"/>
                </a:solidFill>
              </a:rPr>
              <a:t>26 </a:t>
            </a:r>
            <a:r>
              <a:rPr lang="ru-RU" sz="3200" b="1" dirty="0" err="1">
                <a:solidFill>
                  <a:srgbClr val="FF0000"/>
                </a:solidFill>
              </a:rPr>
              <a:t>березня</a:t>
            </a:r>
            <a:r>
              <a:rPr lang="ru-RU" sz="3200" dirty="0"/>
              <a:t>. </a:t>
            </a:r>
            <a:r>
              <a:rPr lang="ru-RU" sz="2000" dirty="0"/>
              <a:t>У день </a:t>
            </a:r>
            <a:r>
              <a:rPr lang="ru-RU" sz="2000" dirty="0" err="1"/>
              <a:t>проведення</a:t>
            </a:r>
            <a:r>
              <a:rPr lang="ru-RU" sz="2000" dirty="0"/>
              <a:t> пробного ЗНО </a:t>
            </a:r>
            <a:r>
              <a:rPr lang="ru-RU" sz="2000" dirty="0" err="1"/>
              <a:t>кожен</a:t>
            </a:r>
            <a:r>
              <a:rPr lang="ru-RU" sz="2000" dirty="0"/>
              <a:t> </a:t>
            </a:r>
            <a:r>
              <a:rPr lang="ru-RU" sz="2000" dirty="0" err="1"/>
              <a:t>зареєстрований</a:t>
            </a:r>
            <a:r>
              <a:rPr lang="ru-RU" sz="2000" dirty="0"/>
              <a:t> </a:t>
            </a:r>
            <a:r>
              <a:rPr lang="ru-RU" sz="2000" dirty="0" err="1"/>
              <a:t>учасник</a:t>
            </a:r>
            <a:r>
              <a:rPr lang="ru-RU" sz="20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скласти</a:t>
            </a:r>
            <a:r>
              <a:rPr lang="ru-RU" sz="1600" dirty="0"/>
              <a:t> тест з одного </a:t>
            </a:r>
            <a:r>
              <a:rPr lang="ru-RU" sz="1600" dirty="0" err="1"/>
              <a:t>навчального</a:t>
            </a:r>
            <a:r>
              <a:rPr lang="ru-RU" sz="1600" dirty="0"/>
              <a:t> предмета.</a:t>
            </a:r>
          </a:p>
          <a:p>
            <a:r>
              <a:rPr lang="ru-RU" sz="3200" dirty="0"/>
              <a:t>      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603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/>
              <a:t>Результати</a:t>
            </a:r>
            <a:r>
              <a:rPr lang="ru-RU" sz="3600" b="1" dirty="0"/>
              <a:t> пробного ЗНО-2022 для </a:t>
            </a:r>
            <a:r>
              <a:rPr lang="ru-RU" sz="3600" b="1" dirty="0" err="1"/>
              <a:t>осіб</a:t>
            </a:r>
            <a:r>
              <a:rPr lang="ru-RU" sz="3600" b="1" dirty="0"/>
              <a:t>, </a:t>
            </a:r>
            <a:r>
              <a:rPr lang="ru-RU" sz="3600" b="1" dirty="0" err="1"/>
              <a:t>які</a:t>
            </a:r>
            <a:r>
              <a:rPr lang="ru-RU" sz="3600" b="1" dirty="0"/>
              <a:t> </a:t>
            </a:r>
            <a:r>
              <a:rPr lang="ru-RU" sz="3600" b="1" dirty="0" err="1"/>
              <a:t>введуть</a:t>
            </a:r>
            <a:r>
              <a:rPr lang="ru-RU" sz="3600" b="1" dirty="0"/>
              <a:t> </a:t>
            </a:r>
            <a:r>
              <a:rPr lang="ru-RU" sz="3600" b="1" dirty="0" err="1"/>
              <a:t>свої</a:t>
            </a:r>
            <a:r>
              <a:rPr lang="ru-RU" sz="3600" b="1" dirty="0"/>
              <a:t> </a:t>
            </a:r>
            <a:r>
              <a:rPr lang="ru-RU" sz="3600" b="1" dirty="0" err="1"/>
              <a:t>відповіді</a:t>
            </a:r>
            <a:r>
              <a:rPr lang="ru-RU" sz="3600" b="1" dirty="0"/>
              <a:t> на </a:t>
            </a:r>
            <a:r>
              <a:rPr lang="ru-RU" sz="3600" b="1" dirty="0" err="1"/>
              <a:t>спеціальному</a:t>
            </a:r>
            <a:r>
              <a:rPr lang="ru-RU" sz="3600" b="1" dirty="0"/>
              <a:t> </a:t>
            </a:r>
            <a:r>
              <a:rPr lang="ru-RU" sz="3600" b="1" dirty="0" err="1"/>
              <a:t>сервісі</a:t>
            </a:r>
            <a:r>
              <a:rPr lang="ru-RU" sz="3600" dirty="0"/>
              <a:t>, буде </a:t>
            </a:r>
            <a:r>
              <a:rPr lang="ru-RU" sz="3600" dirty="0" err="1"/>
              <a:t>оприлюднено</a:t>
            </a:r>
            <a:r>
              <a:rPr lang="ru-RU" sz="3600" dirty="0"/>
              <a:t> </a:t>
            </a:r>
            <a:r>
              <a:rPr lang="ru-RU" sz="3600" b="1" dirty="0"/>
              <a:t>на </a:t>
            </a:r>
            <a:r>
              <a:rPr lang="ru-RU" sz="3600" b="1" dirty="0" err="1"/>
              <a:t>їхніх</a:t>
            </a:r>
            <a:r>
              <a:rPr lang="ru-RU" sz="3600" b="1" dirty="0"/>
              <a:t> </a:t>
            </a:r>
            <a:r>
              <a:rPr lang="ru-RU" sz="3600" b="1" dirty="0" err="1"/>
              <a:t>інформаційних</a:t>
            </a:r>
            <a:r>
              <a:rPr lang="ru-RU" sz="3600" b="1" dirty="0"/>
              <a:t> </a:t>
            </a:r>
            <a:r>
              <a:rPr lang="ru-RU" sz="3600" b="1" dirty="0" err="1"/>
              <a:t>сторінках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25 </a:t>
            </a:r>
            <a:r>
              <a:rPr lang="ru-RU" sz="3600" b="1" dirty="0" err="1">
                <a:solidFill>
                  <a:srgbClr val="FF0000"/>
                </a:solidFill>
              </a:rPr>
              <a:t>березня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/>
              <a:t>з </a:t>
            </a:r>
            <a:r>
              <a:rPr lang="ru-RU" sz="3600" b="1" dirty="0" err="1"/>
              <a:t>української</a:t>
            </a:r>
            <a:r>
              <a:rPr lang="ru-RU" sz="3600" b="1" dirty="0"/>
              <a:t> </a:t>
            </a:r>
            <a:r>
              <a:rPr lang="ru-RU" sz="3600" b="1" dirty="0" err="1"/>
              <a:t>мови</a:t>
            </a:r>
            <a:r>
              <a:rPr lang="ru-RU" sz="3600" b="1" dirty="0"/>
              <a:t>, </a:t>
            </a:r>
            <a:r>
              <a:rPr lang="ru-RU" sz="3600" b="1" dirty="0" err="1"/>
              <a:t>української</a:t>
            </a:r>
            <a:r>
              <a:rPr lang="ru-RU" sz="3600" b="1" dirty="0"/>
              <a:t> </a:t>
            </a:r>
            <a:r>
              <a:rPr lang="ru-RU" sz="3600" b="1" dirty="0" err="1"/>
              <a:t>мови</a:t>
            </a:r>
            <a:r>
              <a:rPr lang="ru-RU" sz="3600" b="1" dirty="0"/>
              <a:t> і </a:t>
            </a:r>
            <a:r>
              <a:rPr lang="ru-RU" sz="3600" b="1" dirty="0" err="1"/>
              <a:t>літератури</a:t>
            </a:r>
            <a:r>
              <a:rPr lang="ru-RU" sz="3600" dirty="0"/>
              <a:t>,</a:t>
            </a:r>
            <a:r>
              <a:rPr lang="ru-RU" sz="3600" dirty="0">
                <a:solidFill>
                  <a:srgbClr val="FF0000"/>
                </a:solidFill>
              </a:rPr>
              <a:t> </a:t>
            </a:r>
            <a:r>
              <a:rPr lang="ru-RU" sz="3600" b="1" dirty="0">
                <a:solidFill>
                  <a:srgbClr val="FF0000"/>
                </a:solidFill>
              </a:rPr>
              <a:t>1 </a:t>
            </a:r>
            <a:r>
              <a:rPr lang="ru-RU" sz="3600" b="1" dirty="0" err="1">
                <a:solidFill>
                  <a:srgbClr val="FF0000"/>
                </a:solidFill>
              </a:rPr>
              <a:t>квітня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/>
              <a:t>— з </a:t>
            </a:r>
            <a:r>
              <a:rPr lang="ru-RU" sz="3600" b="1" dirty="0" err="1"/>
              <a:t>інших</a:t>
            </a:r>
            <a:r>
              <a:rPr lang="ru-RU" sz="3600" b="1" dirty="0"/>
              <a:t> </a:t>
            </a:r>
            <a:r>
              <a:rPr lang="ru-RU" sz="3600" b="1" dirty="0" err="1"/>
              <a:t>навчальних</a:t>
            </a:r>
            <a:r>
              <a:rPr lang="ru-RU" sz="3600" b="1" dirty="0"/>
              <a:t> </a:t>
            </a:r>
            <a:r>
              <a:rPr lang="ru-RU" sz="3600" b="1" dirty="0" err="1"/>
              <a:t>предметів</a:t>
            </a:r>
            <a:r>
              <a:rPr lang="ru-RU" sz="3600" dirty="0"/>
              <a:t>.</a:t>
            </a:r>
          </a:p>
          <a:p>
            <a:r>
              <a:rPr lang="ru-RU" sz="3600" dirty="0"/>
              <a:t>      </a:t>
            </a:r>
            <a:r>
              <a:rPr lang="ru-RU" sz="2800" dirty="0" err="1"/>
              <a:t>Пробне</a:t>
            </a:r>
            <a:r>
              <a:rPr lang="ru-RU" sz="2800" dirty="0"/>
              <a:t> </a:t>
            </a:r>
            <a:r>
              <a:rPr lang="ru-RU" sz="2800" dirty="0" err="1"/>
              <a:t>зовнішнє</a:t>
            </a:r>
            <a:r>
              <a:rPr lang="ru-RU" sz="2800" dirty="0"/>
              <a:t> </a:t>
            </a:r>
            <a:r>
              <a:rPr lang="ru-RU" sz="2800" dirty="0" err="1"/>
              <a:t>незалежне</a:t>
            </a:r>
            <a:r>
              <a:rPr lang="ru-RU" sz="2800" dirty="0"/>
              <a:t> </a:t>
            </a:r>
            <a:r>
              <a:rPr lang="ru-RU" sz="2800" dirty="0" err="1"/>
              <a:t>оцінювання</a:t>
            </a:r>
            <a:r>
              <a:rPr lang="ru-RU" sz="2800" dirty="0"/>
              <a:t> є платною </a:t>
            </a:r>
            <a:r>
              <a:rPr lang="ru-RU" sz="2800" dirty="0" err="1"/>
              <a:t>послугою</a:t>
            </a:r>
            <a:r>
              <a:rPr lang="ru-RU" sz="2800" dirty="0"/>
              <a:t> для </a:t>
            </a:r>
            <a:r>
              <a:rPr lang="ru-RU" sz="2800" dirty="0" err="1"/>
              <a:t>учасників</a:t>
            </a:r>
            <a:r>
              <a:rPr lang="ru-RU" sz="2800" dirty="0"/>
              <a:t> </a:t>
            </a:r>
            <a:r>
              <a:rPr lang="ru-RU" sz="2800" dirty="0" smtClean="0"/>
              <a:t>і </a:t>
            </a:r>
            <a:r>
              <a:rPr lang="ru-RU" sz="2800" dirty="0"/>
              <a:t>проводиться за </a:t>
            </a:r>
            <a:r>
              <a:rPr lang="ru-RU" sz="2800" dirty="0" err="1"/>
              <a:t>кошти</a:t>
            </a:r>
            <a:r>
              <a:rPr lang="ru-RU" sz="2800" dirty="0"/>
              <a:t> </a:t>
            </a:r>
            <a:r>
              <a:rPr lang="ru-RU" sz="2800" dirty="0" err="1"/>
              <a:t>фізичних</a:t>
            </a:r>
            <a:r>
              <a:rPr lang="ru-RU" sz="2800" dirty="0"/>
              <a:t> і </a:t>
            </a:r>
            <a:r>
              <a:rPr lang="ru-RU" sz="2800" dirty="0" err="1"/>
              <a:t>юридичних</a:t>
            </a:r>
            <a:r>
              <a:rPr lang="ru-RU" sz="2800" dirty="0"/>
              <a:t> </a:t>
            </a:r>
            <a:r>
              <a:rPr lang="ru-RU" sz="2800" dirty="0" err="1"/>
              <a:t>осіб</a:t>
            </a:r>
            <a:r>
              <a:rPr lang="ru-RU" sz="2800" dirty="0"/>
              <a:t>. </a:t>
            </a:r>
            <a:r>
              <a:rPr lang="ru-RU" sz="2800" b="1" dirty="0" err="1"/>
              <a:t>Вартість</a:t>
            </a:r>
            <a:r>
              <a:rPr lang="ru-RU" sz="2800" b="1" dirty="0"/>
              <a:t> </a:t>
            </a:r>
            <a:r>
              <a:rPr lang="ru-RU" sz="2800" b="1" dirty="0" err="1"/>
              <a:t>тестування</a:t>
            </a:r>
            <a:r>
              <a:rPr lang="ru-RU" sz="2800" dirty="0"/>
              <a:t> буде </a:t>
            </a:r>
            <a:r>
              <a:rPr lang="ru-RU" sz="2800" dirty="0" err="1"/>
              <a:t>визначено</a:t>
            </a:r>
            <a:r>
              <a:rPr lang="ru-RU" sz="2800" dirty="0"/>
              <a:t> </a:t>
            </a:r>
            <a:r>
              <a:rPr lang="ru-RU" sz="2800" dirty="0" err="1"/>
              <a:t>регіональними</a:t>
            </a:r>
            <a:r>
              <a:rPr lang="ru-RU" sz="2800" dirty="0"/>
              <a:t> центрами </a:t>
            </a:r>
            <a:r>
              <a:rPr lang="ru-RU" sz="2800" dirty="0" err="1"/>
              <a:t>оцінювання</a:t>
            </a:r>
            <a:r>
              <a:rPr lang="ru-RU" sz="2800" dirty="0"/>
              <a:t> </a:t>
            </a:r>
            <a:r>
              <a:rPr lang="ru-RU" sz="2800" dirty="0" err="1"/>
              <a:t>якості</a:t>
            </a:r>
            <a:r>
              <a:rPr lang="ru-RU" sz="2800" dirty="0"/>
              <a:t> </a:t>
            </a:r>
            <a:r>
              <a:rPr lang="ru-RU" sz="2800" dirty="0" err="1"/>
              <a:t>освіти</a:t>
            </a:r>
            <a:r>
              <a:rPr lang="ru-RU" sz="2800" dirty="0"/>
              <a:t> </a:t>
            </a:r>
            <a:r>
              <a:rPr lang="ru-RU" sz="2800" b="1" dirty="0"/>
              <a:t>до 20 </a:t>
            </a:r>
            <a:r>
              <a:rPr lang="ru-RU" sz="2800" b="1" dirty="0" err="1"/>
              <a:t>грудня</a:t>
            </a:r>
            <a:r>
              <a:rPr lang="ru-RU" sz="2800" b="1" dirty="0"/>
              <a:t> 2021 року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47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036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err="1"/>
              <a:t>Умови</a:t>
            </a:r>
            <a:r>
              <a:rPr lang="ru-RU" sz="4000" dirty="0"/>
              <a:t> </a:t>
            </a:r>
            <a:r>
              <a:rPr lang="ru-RU" sz="4000" dirty="0" err="1"/>
              <a:t>прийому</a:t>
            </a:r>
            <a:r>
              <a:rPr lang="ru-RU" sz="4000" dirty="0"/>
              <a:t> на </a:t>
            </a:r>
            <a:r>
              <a:rPr lang="ru-RU" sz="4000" dirty="0" err="1"/>
              <a:t>навчання</a:t>
            </a:r>
            <a:r>
              <a:rPr lang="ru-RU" sz="4000" dirty="0"/>
              <a:t> для </a:t>
            </a:r>
            <a:r>
              <a:rPr lang="ru-RU" sz="4000" dirty="0" err="1"/>
              <a:t>здобуття</a:t>
            </a:r>
            <a:r>
              <a:rPr lang="ru-RU" sz="4000" dirty="0"/>
              <a:t> </a:t>
            </a:r>
            <a:r>
              <a:rPr lang="ru-RU" sz="4000" dirty="0" err="1"/>
              <a:t>вищої</a:t>
            </a:r>
            <a:r>
              <a:rPr lang="ru-RU" sz="4000" dirty="0"/>
              <a:t> </a:t>
            </a:r>
            <a:r>
              <a:rPr lang="ru-RU" sz="4000" dirty="0" err="1"/>
              <a:t>освіти</a:t>
            </a:r>
            <a:r>
              <a:rPr lang="ru-RU" sz="4000" dirty="0"/>
              <a:t> у 2022 </a:t>
            </a:r>
            <a:r>
              <a:rPr lang="ru-RU" sz="4000" dirty="0" err="1"/>
              <a:t>році</a:t>
            </a:r>
            <a:r>
              <a:rPr lang="ru-RU" sz="4000" dirty="0"/>
              <a:t> </a:t>
            </a:r>
            <a:r>
              <a:rPr lang="ru-RU" sz="4000" dirty="0" err="1"/>
              <a:t>зареєстровано</a:t>
            </a:r>
            <a:r>
              <a:rPr lang="ru-RU" sz="4000" dirty="0"/>
              <a:t> в </a:t>
            </a:r>
            <a:r>
              <a:rPr lang="ru-RU" sz="4000" dirty="0" err="1"/>
              <a:t>Міністерстві</a:t>
            </a:r>
            <a:r>
              <a:rPr lang="ru-RU" sz="4000" dirty="0"/>
              <a:t> </a:t>
            </a:r>
            <a:r>
              <a:rPr lang="ru-RU" sz="4000" dirty="0" err="1"/>
              <a:t>юстиції</a:t>
            </a:r>
            <a:r>
              <a:rPr lang="ru-RU" sz="4000" dirty="0"/>
              <a:t> (</a:t>
            </a:r>
            <a:r>
              <a:rPr lang="ru-RU" sz="4000" dirty="0" err="1"/>
              <a:t>реєстраційний</a:t>
            </a:r>
            <a:r>
              <a:rPr lang="ru-RU" sz="4000" dirty="0"/>
              <a:t> номер №1542/37164 </a:t>
            </a:r>
            <a:r>
              <a:rPr lang="ru-RU" sz="4000" dirty="0" err="1"/>
              <a:t>від</a:t>
            </a:r>
            <a:r>
              <a:rPr lang="ru-RU" sz="4000" dirty="0"/>
              <a:t> 26.11.2021) та </a:t>
            </a:r>
            <a:r>
              <a:rPr lang="ru-RU" sz="4000" dirty="0" err="1"/>
              <a:t>найближчим</a:t>
            </a:r>
            <a:r>
              <a:rPr lang="ru-RU" sz="4000" dirty="0"/>
              <a:t> часом </a:t>
            </a:r>
            <a:r>
              <a:rPr lang="ru-RU" sz="4000" dirty="0" err="1"/>
              <a:t>набудуть</a:t>
            </a:r>
            <a:r>
              <a:rPr lang="ru-RU" sz="4000" dirty="0"/>
              <a:t> </a:t>
            </a:r>
            <a:r>
              <a:rPr lang="ru-RU" sz="4000" dirty="0" err="1"/>
              <a:t>чинності</a:t>
            </a:r>
            <a:r>
              <a:rPr lang="ru-RU" sz="4000" dirty="0"/>
              <a:t>. </a:t>
            </a:r>
          </a:p>
          <a:p>
            <a:pPr algn="just"/>
            <a:r>
              <a:rPr lang="ru-RU" sz="4000" dirty="0" err="1"/>
              <a:t>Основні</a:t>
            </a:r>
            <a:r>
              <a:rPr lang="ru-RU" sz="4000" dirty="0"/>
              <a:t> </a:t>
            </a:r>
            <a:r>
              <a:rPr lang="ru-RU" sz="4000" dirty="0" err="1"/>
              <a:t>новації</a:t>
            </a:r>
            <a:r>
              <a:rPr lang="ru-RU" sz="4000" dirty="0"/>
              <a:t> Умов </a:t>
            </a:r>
            <a:r>
              <a:rPr lang="ru-RU" sz="4000" dirty="0" err="1"/>
              <a:t>прийому</a:t>
            </a:r>
            <a:r>
              <a:rPr lang="ru-RU" sz="4000" dirty="0"/>
              <a:t> подано </a:t>
            </a:r>
            <a:r>
              <a:rPr lang="ru-RU" sz="4000" dirty="0">
                <a:hlinkClick r:id="rId2"/>
              </a:rPr>
              <a:t>на </a:t>
            </a:r>
            <a:r>
              <a:rPr lang="ru-RU" sz="4000" dirty="0" err="1">
                <a:hlinkClick r:id="rId2"/>
              </a:rPr>
              <a:t>сайті</a:t>
            </a:r>
            <a:r>
              <a:rPr lang="ru-RU" sz="4000" dirty="0"/>
              <a:t> </a:t>
            </a:r>
            <a:r>
              <a:rPr lang="ru-RU" sz="4000" dirty="0" err="1"/>
              <a:t>Міністерства</a:t>
            </a:r>
            <a:r>
              <a:rPr lang="ru-RU" sz="4000" dirty="0"/>
              <a:t> </a:t>
            </a:r>
            <a:r>
              <a:rPr lang="ru-RU" sz="4000" dirty="0" err="1"/>
              <a:t>освіти</a:t>
            </a:r>
            <a:r>
              <a:rPr lang="ru-RU" sz="4000" dirty="0"/>
              <a:t> і науки </a:t>
            </a:r>
            <a:r>
              <a:rPr lang="ru-RU" sz="4000" dirty="0" err="1"/>
              <a:t>України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4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ЛРЦОЯ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214789" cy="262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55183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>
                <a:hlinkClick r:id="rId3" tooltip="Підготовка до тестів"/>
              </a:rPr>
              <a:t>Підготовка</a:t>
            </a:r>
            <a:r>
              <a:rPr lang="ru-RU" sz="2800" b="1" dirty="0">
                <a:hlinkClick r:id="rId3" tooltip="Підготовка до тестів"/>
              </a:rPr>
              <a:t> до </a:t>
            </a:r>
            <a:r>
              <a:rPr lang="ru-RU" sz="2800" b="1" dirty="0" err="1" smtClean="0">
                <a:hlinkClick r:id="rId3" tooltip="Підготовка до тестів"/>
              </a:rPr>
              <a:t>тестів</a:t>
            </a:r>
            <a:endParaRPr lang="ru-RU" sz="2800" b="1" dirty="0" smtClean="0"/>
          </a:p>
          <a:p>
            <a:r>
              <a:rPr lang="ru-RU" sz="2800" dirty="0" smtClean="0">
                <a:hlinkClick r:id="rId4" tooltip="Словник літературознавчих термінів"/>
              </a:rPr>
              <a:t>Словник </a:t>
            </a:r>
            <a:r>
              <a:rPr lang="ru-RU" sz="2800" dirty="0" err="1">
                <a:hlinkClick r:id="rId4" tooltip="Словник літературознавчих термінів"/>
              </a:rPr>
              <a:t>літературознавчих</a:t>
            </a:r>
            <a:r>
              <a:rPr lang="ru-RU" sz="2800" dirty="0">
                <a:hlinkClick r:id="rId4" tooltip="Словник літературознавчих термінів"/>
              </a:rPr>
              <a:t> </a:t>
            </a:r>
            <a:r>
              <a:rPr lang="ru-RU" sz="2800" dirty="0" err="1">
                <a:hlinkClick r:id="rId4" tooltip="Словник літературознавчих термінів"/>
              </a:rPr>
              <a:t>термінів</a:t>
            </a:r>
            <a:endParaRPr lang="ru-RU" sz="2800" dirty="0"/>
          </a:p>
          <a:p>
            <a:r>
              <a:rPr lang="ru-RU" sz="2800" dirty="0">
                <a:hlinkClick r:id="rId5" tooltip="Тренажер з історії України"/>
              </a:rPr>
              <a:t>Тренажер з </a:t>
            </a:r>
            <a:r>
              <a:rPr lang="ru-RU" sz="2800" dirty="0" err="1">
                <a:hlinkClick r:id="rId5" tooltip="Тренажер з історії України"/>
              </a:rPr>
              <a:t>історії</a:t>
            </a:r>
            <a:r>
              <a:rPr lang="ru-RU" sz="2800" dirty="0">
                <a:hlinkClick r:id="rId5" tooltip="Тренажер з історії України"/>
              </a:rPr>
              <a:t> </a:t>
            </a:r>
            <a:r>
              <a:rPr lang="ru-RU" sz="2800" dirty="0" err="1">
                <a:hlinkClick r:id="rId5" tooltip="Тренажер з історії України"/>
              </a:rPr>
              <a:t>України</a:t>
            </a:r>
            <a:endParaRPr lang="ru-RU" sz="2800" dirty="0"/>
          </a:p>
          <a:p>
            <a:r>
              <a:rPr lang="ru-RU" sz="2800" dirty="0" err="1">
                <a:hlinkClick r:id="rId6" tooltip="Тренувальне онлайн-тестування"/>
              </a:rPr>
              <a:t>Тренувальне</a:t>
            </a:r>
            <a:r>
              <a:rPr lang="ru-RU" sz="2800" dirty="0">
                <a:hlinkClick r:id="rId6" tooltip="Тренувальне онлайн-тестування"/>
              </a:rPr>
              <a:t> онлайн-</a:t>
            </a:r>
            <a:r>
              <a:rPr lang="ru-RU" sz="2800" dirty="0" err="1">
                <a:hlinkClick r:id="rId6" tooltip="Тренувальне онлайн-тестування"/>
              </a:rPr>
              <a:t>тестування</a:t>
            </a:r>
            <a:endParaRPr lang="ru-RU" sz="2800" dirty="0"/>
          </a:p>
          <a:p>
            <a:r>
              <a:rPr lang="ru-RU" sz="2800" dirty="0" err="1">
                <a:hlinkClick r:id="rId7" tooltip="Тестові завдання минулих років"/>
              </a:rPr>
              <a:t>Тестові</a:t>
            </a:r>
            <a:r>
              <a:rPr lang="ru-RU" sz="2800" dirty="0">
                <a:hlinkClick r:id="rId7" tooltip="Тестові завдання минулих років"/>
              </a:rPr>
              <a:t> </a:t>
            </a:r>
            <a:r>
              <a:rPr lang="ru-RU" sz="2800" dirty="0" err="1">
                <a:hlinkClick r:id="rId7" tooltip="Тестові завдання минулих років"/>
              </a:rPr>
              <a:t>завдання</a:t>
            </a:r>
            <a:r>
              <a:rPr lang="ru-RU" sz="2800" dirty="0">
                <a:hlinkClick r:id="rId7" tooltip="Тестові завдання минулих років"/>
              </a:rPr>
              <a:t> </a:t>
            </a:r>
            <a:r>
              <a:rPr lang="ru-RU" sz="2800" dirty="0" err="1">
                <a:hlinkClick r:id="rId7" tooltip="Тестові завдання минулих років"/>
              </a:rPr>
              <a:t>минулих</a:t>
            </a:r>
            <a:r>
              <a:rPr lang="ru-RU" sz="2800" dirty="0">
                <a:hlinkClick r:id="rId7" tooltip="Тестові завдання минулих років"/>
              </a:rPr>
              <a:t> </a:t>
            </a:r>
            <a:r>
              <a:rPr lang="ru-RU" sz="2800" dirty="0" err="1">
                <a:hlinkClick r:id="rId7" tooltip="Тестові завдання минулих років"/>
              </a:rPr>
              <a:t>років</a:t>
            </a:r>
            <a:endParaRPr lang="ru-RU" sz="2800" dirty="0"/>
          </a:p>
          <a:p>
            <a:r>
              <a:rPr lang="ru-RU" sz="2800" dirty="0" err="1">
                <a:hlinkClick r:id="rId8" tooltip="Матеріали минулих тестувань"/>
              </a:rPr>
              <a:t>Матеріали</a:t>
            </a:r>
            <a:r>
              <a:rPr lang="ru-RU" sz="2800" dirty="0">
                <a:hlinkClick r:id="rId8" tooltip="Матеріали минулих тестувань"/>
              </a:rPr>
              <a:t> </a:t>
            </a:r>
            <a:r>
              <a:rPr lang="ru-RU" sz="2800" dirty="0" err="1" smtClean="0">
                <a:hlinkClick r:id="rId8" tooltip="Матеріали минулих тестувань"/>
              </a:rPr>
              <a:t>минулих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років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278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203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8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чотирьох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буде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зараховано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підсумкової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атестації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60648"/>
            <a:ext cx="5238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ДПА у формі ЗНО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Учасники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мають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обов’язково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скласти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dirty="0" err="1"/>
              <a:t>українську</a:t>
            </a:r>
            <a:r>
              <a:rPr lang="ru-RU" sz="3200" dirty="0"/>
              <a:t> </a:t>
            </a:r>
            <a:r>
              <a:rPr lang="ru-RU" sz="3200" dirty="0" err="1"/>
              <a:t>мову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українську</a:t>
            </a:r>
            <a:r>
              <a:rPr lang="ru-RU" sz="3200" dirty="0"/>
              <a:t> </a:t>
            </a:r>
            <a:r>
              <a:rPr lang="ru-RU" sz="3200" dirty="0" err="1"/>
              <a:t>мову</a:t>
            </a:r>
            <a:r>
              <a:rPr lang="ru-RU" sz="3200" dirty="0"/>
              <a:t> і </a:t>
            </a:r>
            <a:r>
              <a:rPr lang="ru-RU" sz="3200" dirty="0" err="1"/>
              <a:t>літературу</a:t>
            </a:r>
            <a:r>
              <a:rPr lang="ru-RU" sz="3200" dirty="0"/>
              <a:t> (</a:t>
            </a:r>
            <a:r>
              <a:rPr lang="ru-RU" sz="3200" dirty="0" err="1"/>
              <a:t>субтест</a:t>
            </a:r>
            <a:r>
              <a:rPr lang="ru-RU" sz="3200" dirty="0"/>
              <a:t> "</a:t>
            </a:r>
            <a:r>
              <a:rPr lang="ru-RU" sz="3200" dirty="0" err="1"/>
              <a:t>атестаційні</a:t>
            </a:r>
            <a:r>
              <a:rPr lang="ru-RU" sz="3200" dirty="0"/>
              <a:t> </a:t>
            </a:r>
            <a:r>
              <a:rPr lang="ru-RU" sz="3200" dirty="0" err="1"/>
              <a:t>завдання</a:t>
            </a:r>
            <a:r>
              <a:rPr lang="ru-RU" sz="3200" dirty="0"/>
              <a:t>");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dirty="0"/>
              <a:t>математику;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dirty="0" err="1"/>
              <a:t>історію</a:t>
            </a:r>
            <a:r>
              <a:rPr lang="ru-RU" sz="3200" dirty="0"/>
              <a:t> </a:t>
            </a:r>
            <a:r>
              <a:rPr lang="ru-RU" sz="3200" dirty="0" err="1"/>
              <a:t>України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іноземну</a:t>
            </a:r>
            <a:r>
              <a:rPr lang="ru-RU" sz="3200" dirty="0"/>
              <a:t> </a:t>
            </a:r>
            <a:r>
              <a:rPr lang="ru-RU" sz="3200" dirty="0" err="1"/>
              <a:t>мову</a:t>
            </a:r>
            <a:r>
              <a:rPr lang="ru-RU" sz="3200" dirty="0"/>
              <a:t> (на </a:t>
            </a:r>
            <a:r>
              <a:rPr lang="ru-RU" sz="3200" dirty="0" err="1"/>
              <a:t>вибір</a:t>
            </a:r>
            <a:r>
              <a:rPr lang="ru-RU" sz="3200" dirty="0"/>
              <a:t> </a:t>
            </a:r>
            <a:r>
              <a:rPr lang="ru-RU" sz="3200" dirty="0" err="1"/>
              <a:t>учасника</a:t>
            </a:r>
            <a:r>
              <a:rPr lang="ru-RU" sz="3200" dirty="0"/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dirty="0" err="1"/>
              <a:t>ще</a:t>
            </a:r>
            <a:r>
              <a:rPr lang="ru-RU" sz="3200" dirty="0"/>
              <a:t> один предмет з </a:t>
            </a:r>
            <a:r>
              <a:rPr lang="ru-RU" sz="3200" dirty="0" err="1"/>
              <a:t>переліку</a:t>
            </a:r>
            <a:r>
              <a:rPr lang="ru-RU" sz="3200" dirty="0"/>
              <a:t> (</a:t>
            </a:r>
            <a:r>
              <a:rPr lang="ru-RU" sz="3200" dirty="0" err="1"/>
              <a:t>історія</a:t>
            </a:r>
            <a:r>
              <a:rPr lang="ru-RU" sz="3200" dirty="0"/>
              <a:t> </a:t>
            </a:r>
            <a:r>
              <a:rPr lang="ru-RU" sz="3200" dirty="0" err="1"/>
              <a:t>України</a:t>
            </a:r>
            <a:r>
              <a:rPr lang="ru-RU" sz="3200" dirty="0"/>
              <a:t>, </a:t>
            </a:r>
            <a:r>
              <a:rPr lang="ru-RU" sz="3200" dirty="0" err="1"/>
              <a:t>біологія</a:t>
            </a:r>
            <a:r>
              <a:rPr lang="ru-RU" sz="3200" dirty="0"/>
              <a:t>, </a:t>
            </a:r>
            <a:r>
              <a:rPr lang="ru-RU" sz="3200" dirty="0" err="1"/>
              <a:t>географія</a:t>
            </a:r>
            <a:r>
              <a:rPr lang="ru-RU" sz="3200" dirty="0"/>
              <a:t>, </a:t>
            </a:r>
            <a:r>
              <a:rPr lang="ru-RU" sz="3200" dirty="0" err="1"/>
              <a:t>фізика</a:t>
            </a:r>
            <a:r>
              <a:rPr lang="ru-RU" sz="3200" dirty="0"/>
              <a:t>, </a:t>
            </a:r>
            <a:r>
              <a:rPr lang="ru-RU" sz="3200" dirty="0" err="1"/>
              <a:t>хімія</a:t>
            </a:r>
            <a:r>
              <a:rPr lang="ru-RU" sz="3200" dirty="0"/>
              <a:t>, </a:t>
            </a:r>
            <a:r>
              <a:rPr lang="ru-RU" sz="3200" dirty="0" err="1"/>
              <a:t>англійська</a:t>
            </a:r>
            <a:r>
              <a:rPr lang="ru-RU" sz="3200" dirty="0"/>
              <a:t> </a:t>
            </a:r>
            <a:r>
              <a:rPr lang="ru-RU" sz="3200" dirty="0" err="1"/>
              <a:t>мова</a:t>
            </a:r>
            <a:r>
              <a:rPr lang="ru-RU" sz="3200" dirty="0"/>
              <a:t>, </a:t>
            </a:r>
            <a:r>
              <a:rPr lang="ru-RU" sz="3200" dirty="0" err="1"/>
              <a:t>іспанська</a:t>
            </a:r>
            <a:r>
              <a:rPr lang="ru-RU" sz="3200" dirty="0"/>
              <a:t> </a:t>
            </a:r>
            <a:r>
              <a:rPr lang="ru-RU" sz="3200" dirty="0" err="1"/>
              <a:t>мова</a:t>
            </a:r>
            <a:r>
              <a:rPr lang="ru-RU" sz="3200" dirty="0"/>
              <a:t>, </a:t>
            </a:r>
            <a:r>
              <a:rPr lang="ru-RU" sz="3200" dirty="0" err="1"/>
              <a:t>німецька</a:t>
            </a:r>
            <a:r>
              <a:rPr lang="ru-RU" sz="3200" dirty="0"/>
              <a:t> </a:t>
            </a:r>
            <a:r>
              <a:rPr lang="ru-RU" sz="3200" dirty="0" err="1"/>
              <a:t>мова</a:t>
            </a:r>
            <a:r>
              <a:rPr lang="ru-RU" sz="3200" dirty="0"/>
              <a:t>, </a:t>
            </a:r>
            <a:r>
              <a:rPr lang="ru-RU" sz="3200" dirty="0" err="1"/>
              <a:t>французька</a:t>
            </a:r>
            <a:r>
              <a:rPr lang="ru-RU" sz="3200" dirty="0"/>
              <a:t> </a:t>
            </a:r>
            <a:r>
              <a:rPr lang="ru-RU" sz="3200" dirty="0" err="1"/>
              <a:t>мова</a:t>
            </a:r>
            <a:r>
              <a:rPr lang="ru-RU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452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v.testportal.gov.ua/images/pictures/zno-202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4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79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7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✅</a:t>
            </a:r>
            <a:r>
              <a:rPr lang="ru-RU" sz="3200" b="1" dirty="0"/>
              <a:t>Тест з </a:t>
            </a:r>
            <a:r>
              <a:rPr lang="ru-RU" sz="3200" b="1" dirty="0" err="1"/>
              <a:t>української</a:t>
            </a:r>
            <a:r>
              <a:rPr lang="ru-RU" sz="3200" b="1" dirty="0"/>
              <a:t> </a:t>
            </a:r>
            <a:r>
              <a:rPr lang="ru-RU" sz="3200" b="1" dirty="0" err="1"/>
              <a:t>мови</a:t>
            </a:r>
            <a:r>
              <a:rPr lang="ru-RU" sz="3200" dirty="0"/>
              <a:t> </a:t>
            </a:r>
            <a:r>
              <a:rPr lang="ru-RU" sz="3200" dirty="0" err="1"/>
              <a:t>складається</a:t>
            </a:r>
            <a:r>
              <a:rPr lang="ru-RU" sz="3200" dirty="0"/>
              <a:t> з 2 </a:t>
            </a:r>
            <a:r>
              <a:rPr lang="ru-RU" sz="3200" dirty="0" err="1"/>
              <a:t>частин</a:t>
            </a:r>
            <a:r>
              <a:rPr lang="ru-RU" sz="3200" dirty="0"/>
              <a:t> і </a:t>
            </a:r>
            <a:r>
              <a:rPr lang="ru-RU" sz="3200" dirty="0" err="1"/>
              <a:t>налічує</a:t>
            </a:r>
            <a:r>
              <a:rPr lang="ru-RU" sz="3200" dirty="0"/>
              <a:t> </a:t>
            </a:r>
            <a:r>
              <a:rPr lang="ru-RU" sz="3200" dirty="0" err="1"/>
              <a:t>всього</a:t>
            </a:r>
            <a:r>
              <a:rPr lang="ru-RU" sz="3200" dirty="0"/>
              <a:t> 40 </a:t>
            </a:r>
            <a:r>
              <a:rPr lang="ru-RU" sz="3200" dirty="0" err="1"/>
              <a:t>завдань</a:t>
            </a:r>
            <a:r>
              <a:rPr lang="ru-RU" sz="3200" dirty="0"/>
              <a:t>, </a:t>
            </a:r>
            <a:r>
              <a:rPr lang="ru-RU" sz="3200" dirty="0" err="1"/>
              <a:t>одне</a:t>
            </a:r>
            <a:r>
              <a:rPr lang="ru-RU" sz="3200" dirty="0"/>
              <a:t> з </a:t>
            </a:r>
            <a:r>
              <a:rPr lang="ru-RU" sz="3200" dirty="0" err="1"/>
              <a:t>яких</a:t>
            </a:r>
            <a:r>
              <a:rPr lang="ru-RU" sz="3200" dirty="0"/>
              <a:t> – </a:t>
            </a:r>
            <a:r>
              <a:rPr lang="ru-RU" sz="3200" dirty="0" err="1"/>
              <a:t>відкрите</a:t>
            </a:r>
            <a:r>
              <a:rPr lang="ru-RU" sz="3200" dirty="0"/>
              <a:t>.</a:t>
            </a:r>
          </a:p>
          <a:p>
            <a:r>
              <a:rPr lang="ru-RU" sz="3200" dirty="0"/>
              <a:t>На </a:t>
            </a:r>
            <a:r>
              <a:rPr lang="ru-RU" sz="3200" dirty="0" err="1"/>
              <a:t>виконання</a:t>
            </a:r>
            <a:r>
              <a:rPr lang="ru-RU" sz="3200" dirty="0"/>
              <a:t> </a:t>
            </a:r>
            <a:r>
              <a:rPr lang="ru-RU" sz="3200" dirty="0" err="1"/>
              <a:t>роботи</a:t>
            </a:r>
            <a:r>
              <a:rPr lang="ru-RU" sz="3200" dirty="0"/>
              <a:t> в </a:t>
            </a:r>
            <a:r>
              <a:rPr lang="ru-RU" sz="3200" dirty="0" err="1"/>
              <a:t>абітурієнтів</a:t>
            </a:r>
            <a:r>
              <a:rPr lang="ru-RU" sz="3200" dirty="0"/>
              <a:t> буде </a:t>
            </a:r>
            <a:r>
              <a:rPr lang="ru-RU" sz="3200" b="1" dirty="0"/>
              <a:t>150</a:t>
            </a:r>
            <a:r>
              <a:rPr lang="ru-RU" sz="3200" dirty="0"/>
              <a:t> </a:t>
            </a:r>
            <a:r>
              <a:rPr lang="ru-RU" sz="3200" dirty="0" err="1"/>
              <a:t>хвилин</a:t>
            </a:r>
            <a:r>
              <a:rPr lang="ru-RU" sz="3200" dirty="0"/>
              <a:t>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140968"/>
            <a:ext cx="89644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✅</a:t>
            </a:r>
            <a:r>
              <a:rPr lang="ru-RU" sz="2400" b="1" dirty="0"/>
              <a:t>Тест з </a:t>
            </a:r>
            <a:r>
              <a:rPr lang="ru-RU" sz="2400" b="1" dirty="0" err="1"/>
              <a:t>української</a:t>
            </a:r>
            <a:r>
              <a:rPr lang="ru-RU" sz="2400" b="1" dirty="0"/>
              <a:t> </a:t>
            </a:r>
            <a:r>
              <a:rPr lang="ru-RU" sz="2400" b="1" dirty="0" err="1"/>
              <a:t>мови</a:t>
            </a:r>
            <a:r>
              <a:rPr lang="ru-RU" sz="2400" b="1" dirty="0"/>
              <a:t> і </a:t>
            </a:r>
            <a:r>
              <a:rPr lang="ru-RU" sz="2400" b="1" dirty="0" err="1"/>
              <a:t>літератури</a:t>
            </a:r>
            <a:r>
              <a:rPr lang="ru-RU" sz="2400" dirty="0"/>
              <a:t> </a:t>
            </a:r>
            <a:r>
              <a:rPr lang="ru-RU" sz="2400" dirty="0" err="1"/>
              <a:t>зовнішнього</a:t>
            </a:r>
            <a:r>
              <a:rPr lang="ru-RU" sz="2400" dirty="0"/>
              <a:t> </a:t>
            </a:r>
            <a:r>
              <a:rPr lang="ru-RU" sz="2400" dirty="0" err="1"/>
              <a:t>незалежного</a:t>
            </a:r>
            <a:r>
              <a:rPr lang="ru-RU" sz="2400" dirty="0"/>
              <a:t> </a:t>
            </a:r>
            <a:r>
              <a:rPr lang="ru-RU" sz="2400" dirty="0" err="1"/>
              <a:t>оцінювання</a:t>
            </a:r>
            <a:r>
              <a:rPr lang="ru-RU" sz="2400" dirty="0"/>
              <a:t> 2022 року </a:t>
            </a:r>
            <a:r>
              <a:rPr lang="ru-RU" sz="2400" dirty="0" err="1"/>
              <a:t>містить</a:t>
            </a:r>
            <a:r>
              <a:rPr lang="ru-RU" sz="2400" dirty="0"/>
              <a:t> </a:t>
            </a:r>
            <a:r>
              <a:rPr lang="ru-RU" sz="2400" b="1" dirty="0"/>
              <a:t>67</a:t>
            </a:r>
            <a:r>
              <a:rPr lang="ru-RU" sz="2400" dirty="0"/>
              <a:t> </a:t>
            </a:r>
            <a:r>
              <a:rPr lang="ru-RU" sz="2400" dirty="0" err="1"/>
              <a:t>завдань</a:t>
            </a:r>
            <a:r>
              <a:rPr lang="ru-RU" sz="2400" dirty="0"/>
              <a:t>. </a:t>
            </a:r>
          </a:p>
          <a:p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складається</a:t>
            </a:r>
            <a:r>
              <a:rPr lang="ru-RU" sz="2400" dirty="0"/>
              <a:t> з </a:t>
            </a:r>
            <a:r>
              <a:rPr lang="ru-RU" sz="2400" b="1" dirty="0"/>
              <a:t>4</a:t>
            </a:r>
            <a:r>
              <a:rPr lang="ru-RU" sz="2400" dirty="0"/>
              <a:t> </a:t>
            </a:r>
            <a:r>
              <a:rPr lang="ru-RU" sz="2400" dirty="0" err="1"/>
              <a:t>частин</a:t>
            </a:r>
            <a:r>
              <a:rPr lang="ru-RU" sz="2400" dirty="0"/>
              <a:t>: </a:t>
            </a:r>
          </a:p>
          <a:p>
            <a:r>
              <a:rPr lang="ru-RU" sz="2400" dirty="0"/>
              <a:t>у </a:t>
            </a:r>
            <a:r>
              <a:rPr lang="ru-RU" sz="2400" dirty="0" err="1"/>
              <a:t>першій</a:t>
            </a:r>
            <a:r>
              <a:rPr lang="ru-RU" sz="2400" dirty="0"/>
              <a:t> </a:t>
            </a:r>
            <a:r>
              <a:rPr lang="ru-RU" sz="2400" dirty="0" err="1"/>
              <a:t>частині</a:t>
            </a:r>
            <a:r>
              <a:rPr lang="ru-RU" sz="2400" dirty="0"/>
              <a:t> – 24 </a:t>
            </a:r>
            <a:r>
              <a:rPr lang="ru-RU" sz="2400" dirty="0" err="1"/>
              <a:t>завдань</a:t>
            </a:r>
            <a:r>
              <a:rPr lang="ru-RU" sz="2400" dirty="0"/>
              <a:t>; </a:t>
            </a:r>
          </a:p>
          <a:p>
            <a:r>
              <a:rPr lang="ru-RU" sz="2400" dirty="0"/>
              <a:t>у </a:t>
            </a:r>
            <a:r>
              <a:rPr lang="ru-RU" sz="2400" dirty="0" err="1"/>
              <a:t>другій</a:t>
            </a:r>
            <a:r>
              <a:rPr lang="ru-RU" sz="2400" dirty="0"/>
              <a:t> – 39 </a:t>
            </a:r>
            <a:r>
              <a:rPr lang="ru-RU" sz="2400" dirty="0" err="1"/>
              <a:t>завдань</a:t>
            </a:r>
            <a:r>
              <a:rPr lang="ru-RU" sz="2400" dirty="0"/>
              <a:t>; </a:t>
            </a:r>
          </a:p>
          <a:p>
            <a:r>
              <a:rPr lang="ru-RU" sz="2400" dirty="0"/>
              <a:t>у </a:t>
            </a:r>
            <a:r>
              <a:rPr lang="ru-RU" sz="2400" dirty="0" err="1"/>
              <a:t>третій</a:t>
            </a:r>
            <a:r>
              <a:rPr lang="ru-RU" sz="2400" dirty="0"/>
              <a:t> – 3 </a:t>
            </a:r>
            <a:r>
              <a:rPr lang="ru-RU" sz="2400" dirty="0" err="1"/>
              <a:t>завдання</a:t>
            </a:r>
            <a:r>
              <a:rPr lang="ru-RU" sz="2400" dirty="0"/>
              <a:t> з короткою </a:t>
            </a:r>
            <a:r>
              <a:rPr lang="ru-RU" sz="2400" dirty="0" err="1"/>
              <a:t>відповіддю</a:t>
            </a:r>
            <a:r>
              <a:rPr lang="ru-RU" sz="2400" dirty="0"/>
              <a:t>;</a:t>
            </a:r>
          </a:p>
          <a:p>
            <a:r>
              <a:rPr lang="ru-RU" sz="2400" dirty="0"/>
              <a:t>а у </a:t>
            </a:r>
            <a:r>
              <a:rPr lang="ru-RU" sz="2400" dirty="0" err="1"/>
              <a:t>четвертій</a:t>
            </a:r>
            <a:r>
              <a:rPr lang="ru-RU" sz="2400" dirty="0"/>
              <a:t> – </a:t>
            </a:r>
            <a:r>
              <a:rPr lang="ru-RU" sz="2400" dirty="0" err="1"/>
              <a:t>одне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 з </a:t>
            </a:r>
            <a:r>
              <a:rPr lang="ru-RU" sz="2400" dirty="0" err="1"/>
              <a:t>розгорнутою</a:t>
            </a:r>
            <a:r>
              <a:rPr lang="ru-RU" sz="2400" dirty="0"/>
              <a:t> </a:t>
            </a:r>
            <a:r>
              <a:rPr lang="ru-RU" sz="2400" dirty="0" err="1"/>
              <a:t>відповіддю</a:t>
            </a:r>
            <a:r>
              <a:rPr lang="ru-RU" sz="2400" dirty="0" smtClean="0"/>
              <a:t>.</a:t>
            </a:r>
          </a:p>
          <a:p>
            <a:r>
              <a:rPr lang="uk-UA" sz="2400" dirty="0" smtClean="0"/>
              <a:t>На виконання відводиться 210 хв.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064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97346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Тести з математики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типів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 і математика (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стандарту)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Вибирати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випускник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випускниця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вивчали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предмет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потрібен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результат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закладу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випускники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вступати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закладу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результатами тесту з математики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вивчали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предмета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профільному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пройти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тестування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вибравши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ЗНО з математики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стандарту). У такому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оцінку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ДПА за 12-бальною шкалою.</a:t>
            </a: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випускники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вивчали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математику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профільному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сертифікаційну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роботу з математики.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сертифікаційної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випускники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вивчали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математику на стандартному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бажають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предмет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оцінку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шкалою 100‒200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 закладу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85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7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389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16</cp:revision>
  <dcterms:created xsi:type="dcterms:W3CDTF">2021-11-23T17:00:46Z</dcterms:created>
  <dcterms:modified xsi:type="dcterms:W3CDTF">2021-12-16T19:54:26Z</dcterms:modified>
</cp:coreProperties>
</file>