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33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2B40D-9E79-4A60-AD49-F0D3825960B6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</dgm:pt>
    <dgm:pt modelId="{C9E752A0-2642-4D02-830C-C038B2512B9D}">
      <dgm:prSet phldrT="[Текст]" custT="1"/>
      <dgm:spPr/>
      <dgm:t>
        <a:bodyPr/>
        <a:lstStyle/>
        <a:p>
          <a:r>
            <a:rPr lang="en-US" sz="1800" dirty="0" smtClean="0"/>
            <a:t>discovery.4uth.gov.ua</a:t>
          </a:r>
          <a:endParaRPr lang="ru-RU" sz="1800" dirty="0"/>
        </a:p>
      </dgm:t>
    </dgm:pt>
    <dgm:pt modelId="{0B0B1930-8892-4E25-9D50-22F478BB789F}" type="parTrans" cxnId="{633FD726-3907-41BC-B43A-104AEC26DDB9}">
      <dgm:prSet/>
      <dgm:spPr/>
      <dgm:t>
        <a:bodyPr/>
        <a:lstStyle/>
        <a:p>
          <a:endParaRPr lang="ru-RU"/>
        </a:p>
      </dgm:t>
    </dgm:pt>
    <dgm:pt modelId="{7404E70D-3F3B-4448-ACFB-BE14D3125BED}" type="sibTrans" cxnId="{633FD726-3907-41BC-B43A-104AEC26DDB9}">
      <dgm:prSet/>
      <dgm:spPr/>
      <dgm:t>
        <a:bodyPr/>
        <a:lstStyle/>
        <a:p>
          <a:endParaRPr lang="ru-RU"/>
        </a:p>
      </dgm:t>
    </dgm:pt>
    <dgm:pt modelId="{E3478319-1419-4DAD-BB9D-9B4F88655203}">
      <dgm:prSet phldrT="[Текст]" custT="1"/>
      <dgm:spPr/>
      <dgm:t>
        <a:bodyPr/>
        <a:lstStyle/>
        <a:p>
          <a:r>
            <a:rPr lang="en-US" sz="1800" dirty="0" smtClean="0"/>
            <a:t>www.diagram.</a:t>
          </a:r>
          <a:endParaRPr lang="uk-UA" sz="1800" dirty="0" smtClean="0"/>
        </a:p>
        <a:p>
          <a:r>
            <a:rPr lang="en-US" sz="1800" dirty="0" smtClean="0"/>
            <a:t>com.ua</a:t>
          </a:r>
          <a:endParaRPr lang="ru-RU" sz="1800" dirty="0"/>
        </a:p>
      </dgm:t>
    </dgm:pt>
    <dgm:pt modelId="{800A943F-32A4-4DEE-AE4D-AF25AF1D99D3}" type="parTrans" cxnId="{AB8873DA-3A26-492C-9689-FEF71B6FC3B7}">
      <dgm:prSet/>
      <dgm:spPr/>
      <dgm:t>
        <a:bodyPr/>
        <a:lstStyle/>
        <a:p>
          <a:endParaRPr lang="ru-RU"/>
        </a:p>
      </dgm:t>
    </dgm:pt>
    <dgm:pt modelId="{05F55F93-2335-45F3-BE4A-46E3E42A7C40}" type="sibTrans" cxnId="{AB8873DA-3A26-492C-9689-FEF71B6FC3B7}">
      <dgm:prSet/>
      <dgm:spPr/>
      <dgm:t>
        <a:bodyPr/>
        <a:lstStyle/>
        <a:p>
          <a:endParaRPr lang="ru-RU"/>
        </a:p>
      </dgm:t>
    </dgm:pt>
    <dgm:pt modelId="{7392A33E-FD16-4EE7-B05C-7D2DADB86D29}">
      <dgm:prSet phldrT="[Текст]" custT="1"/>
      <dgm:spPr/>
      <dgm:t>
        <a:bodyPr/>
        <a:lstStyle/>
        <a:p>
          <a:r>
            <a:rPr lang="en-US" sz="1800" dirty="0" smtClean="0"/>
            <a:t>www.xumuk.ru</a:t>
          </a:r>
          <a:endParaRPr lang="ru-RU" sz="1800" dirty="0"/>
        </a:p>
      </dgm:t>
    </dgm:pt>
    <dgm:pt modelId="{4A9A76FD-9633-4632-B4FD-379CE7D887EF}" type="sibTrans" cxnId="{CD261426-894C-4ABD-98B6-A8A619369674}">
      <dgm:prSet/>
      <dgm:spPr/>
      <dgm:t>
        <a:bodyPr/>
        <a:lstStyle/>
        <a:p>
          <a:endParaRPr lang="ru-RU"/>
        </a:p>
      </dgm:t>
    </dgm:pt>
    <dgm:pt modelId="{FBD7033B-81ED-4840-8C7F-611B42105664}" type="parTrans" cxnId="{CD261426-894C-4ABD-98B6-A8A619369674}">
      <dgm:prSet/>
      <dgm:spPr/>
      <dgm:t>
        <a:bodyPr/>
        <a:lstStyle/>
        <a:p>
          <a:endParaRPr lang="ru-RU"/>
        </a:p>
      </dgm:t>
    </dgm:pt>
    <dgm:pt modelId="{989D604F-A066-4FF1-B0E8-0E65B0537631}" type="pres">
      <dgm:prSet presAssocID="{2192B40D-9E79-4A60-AD49-F0D3825960B6}" presName="diagram" presStyleCnt="0">
        <dgm:presLayoutVars>
          <dgm:dir/>
          <dgm:animLvl val="lvl"/>
          <dgm:resizeHandles val="exact"/>
        </dgm:presLayoutVars>
      </dgm:prSet>
      <dgm:spPr/>
    </dgm:pt>
    <dgm:pt modelId="{55D2656A-31E3-41F5-B960-2F8F1EC44B86}" type="pres">
      <dgm:prSet presAssocID="{C9E752A0-2642-4D02-830C-C038B2512B9D}" presName="compNode" presStyleCnt="0"/>
      <dgm:spPr/>
    </dgm:pt>
    <dgm:pt modelId="{478D8F6C-95AD-4D08-BB3A-E1857BCECE73}" type="pres">
      <dgm:prSet presAssocID="{C9E752A0-2642-4D02-830C-C038B2512B9D}" presName="childRect" presStyleLbl="bgAcc1" presStyleIdx="0" presStyleCnt="3" custScaleX="108433" custScaleY="130127" custLinFactNeighborX="-346" custLinFactNeighborY="-6782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2F5268-AB81-4C89-A9B9-033926300EC3}" type="pres">
      <dgm:prSet presAssocID="{C9E752A0-2642-4D02-830C-C038B2512B9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C3FD0-81BC-497C-8CA8-D5DF5D3AFAE5}" type="pres">
      <dgm:prSet presAssocID="{C9E752A0-2642-4D02-830C-C038B2512B9D}" presName="parentRect" presStyleLbl="alignNode1" presStyleIdx="0" presStyleCnt="3" custLinFactY="-10666" custLinFactNeighborX="-1407" custLinFactNeighborY="-100000"/>
      <dgm:spPr/>
      <dgm:t>
        <a:bodyPr/>
        <a:lstStyle/>
        <a:p>
          <a:endParaRPr lang="ru-RU"/>
        </a:p>
      </dgm:t>
    </dgm:pt>
    <dgm:pt modelId="{99162B60-3EC3-485B-B309-0856D4FAB4C9}" type="pres">
      <dgm:prSet presAssocID="{C9E752A0-2642-4D02-830C-C038B2512B9D}" presName="adorn" presStyleLbl="fgAccFollowNode1" presStyleIdx="0" presStyleCnt="3" custLinFactY="-7041" custLinFactNeighborX="-5893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647FD9C-F57B-415E-8666-27FDC452C582}" type="pres">
      <dgm:prSet presAssocID="{7404E70D-3F3B-4448-ACFB-BE14D3125BED}" presName="sibTrans" presStyleLbl="sibTrans2D1" presStyleIdx="0" presStyleCnt="0"/>
      <dgm:spPr/>
    </dgm:pt>
    <dgm:pt modelId="{2F3740AF-FAE9-4B84-A9F8-45083562F92B}" type="pres">
      <dgm:prSet presAssocID="{E3478319-1419-4DAD-BB9D-9B4F88655203}" presName="compNode" presStyleCnt="0"/>
      <dgm:spPr/>
    </dgm:pt>
    <dgm:pt modelId="{052944BD-31CF-4E2F-9165-A759C2ED3BC3}" type="pres">
      <dgm:prSet presAssocID="{E3478319-1419-4DAD-BB9D-9B4F88655203}" presName="childRect" presStyleLbl="bgAcc1" presStyleIdx="1" presStyleCnt="3" custScaleX="122685" custScaleY="137292" custLinFactX="27865" custLinFactNeighborX="100000" custLinFactNeighborY="-6603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6074EF3-93A3-4268-906E-CE9FFB3A0BBB}" type="pres">
      <dgm:prSet presAssocID="{E3478319-1419-4DAD-BB9D-9B4F8865520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22DAB1-2839-49D2-8B31-E6EF317FD3E3}" type="pres">
      <dgm:prSet presAssocID="{E3478319-1419-4DAD-BB9D-9B4F88655203}" presName="parentRect" presStyleLbl="alignNode1" presStyleIdx="1" presStyleCnt="3" custLinFactY="-4999" custLinFactNeighborX="-3418" custLinFactNeighborY="-100000"/>
      <dgm:spPr/>
      <dgm:t>
        <a:bodyPr/>
        <a:lstStyle/>
        <a:p>
          <a:endParaRPr lang="ru-RU"/>
        </a:p>
      </dgm:t>
    </dgm:pt>
    <dgm:pt modelId="{BF54C030-FC9E-4556-8B6B-F066D79A30A7}" type="pres">
      <dgm:prSet presAssocID="{E3478319-1419-4DAD-BB9D-9B4F88655203}" presName="adorn" presStyleLbl="fgAccFollowNode1" presStyleIdx="1" presStyleCnt="3" custLinFactY="-10862" custLinFactNeighborX="15414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B4765B9-B52F-4340-8455-3A7DCF426910}" type="pres">
      <dgm:prSet presAssocID="{05F55F93-2335-45F3-BE4A-46E3E42A7C40}" presName="sibTrans" presStyleLbl="sibTrans2D1" presStyleIdx="0" presStyleCnt="0"/>
      <dgm:spPr/>
    </dgm:pt>
    <dgm:pt modelId="{B2BF9726-37A1-4925-9D75-FF1F2E28C064}" type="pres">
      <dgm:prSet presAssocID="{7392A33E-FD16-4EE7-B05C-7D2DADB86D29}" presName="compNode" presStyleCnt="0"/>
      <dgm:spPr/>
    </dgm:pt>
    <dgm:pt modelId="{DDA28C7D-1FAB-4F57-8887-DD4FC18A5C34}" type="pres">
      <dgm:prSet presAssocID="{7392A33E-FD16-4EE7-B05C-7D2DADB86D29}" presName="childRect" presStyleLbl="bgAcc1" presStyleIdx="2" presStyleCnt="3" custScaleX="119259" custScaleY="141818" custLinFactX="-32901" custLinFactNeighborX="-100000" custLinFactNeighborY="-6913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2873EC7-51BA-4A7C-919A-DA04781D14EC}" type="pres">
      <dgm:prSet presAssocID="{7392A33E-FD16-4EE7-B05C-7D2DADB86D2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D77CB-3817-4AC4-8805-C8DA1AD1EEB3}" type="pres">
      <dgm:prSet presAssocID="{7392A33E-FD16-4EE7-B05C-7D2DADB86D29}" presName="parentRect" presStyleLbl="alignNode1" presStyleIdx="2" presStyleCnt="3" custLinFactY="-7630" custLinFactNeighborX="-3652" custLinFactNeighborY="-100000"/>
      <dgm:spPr/>
      <dgm:t>
        <a:bodyPr/>
        <a:lstStyle/>
        <a:p>
          <a:endParaRPr lang="ru-RU"/>
        </a:p>
      </dgm:t>
    </dgm:pt>
    <dgm:pt modelId="{7EB55322-2A02-421A-9587-554104C3FB45}" type="pres">
      <dgm:prSet presAssocID="{7392A33E-FD16-4EE7-B05C-7D2DADB86D29}" presName="adorn" presStyleLbl="fgAccFollowNode1" presStyleIdx="2" presStyleCnt="3" custLinFactY="-4193" custLinFactNeighborX="5729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79308E47-22AB-41B3-9C53-CBDB6C75E61D}" type="presOf" srcId="{C9E752A0-2642-4D02-830C-C038B2512B9D}" destId="{645C3FD0-81BC-497C-8CA8-D5DF5D3AFAE5}" srcOrd="1" destOrd="0" presId="urn:microsoft.com/office/officeart/2005/8/layout/bList2"/>
    <dgm:cxn modelId="{762D98D3-640C-40EC-9B69-2591A3F68F5C}" type="presOf" srcId="{7392A33E-FD16-4EE7-B05C-7D2DADB86D29}" destId="{C2873EC7-51BA-4A7C-919A-DA04781D14EC}" srcOrd="0" destOrd="0" presId="urn:microsoft.com/office/officeart/2005/8/layout/bList2"/>
    <dgm:cxn modelId="{633FD726-3907-41BC-B43A-104AEC26DDB9}" srcId="{2192B40D-9E79-4A60-AD49-F0D3825960B6}" destId="{C9E752A0-2642-4D02-830C-C038B2512B9D}" srcOrd="0" destOrd="0" parTransId="{0B0B1930-8892-4E25-9D50-22F478BB789F}" sibTransId="{7404E70D-3F3B-4448-ACFB-BE14D3125BED}"/>
    <dgm:cxn modelId="{CD261426-894C-4ABD-98B6-A8A619369674}" srcId="{2192B40D-9E79-4A60-AD49-F0D3825960B6}" destId="{7392A33E-FD16-4EE7-B05C-7D2DADB86D29}" srcOrd="2" destOrd="0" parTransId="{FBD7033B-81ED-4840-8C7F-611B42105664}" sibTransId="{4A9A76FD-9633-4632-B4FD-379CE7D887EF}"/>
    <dgm:cxn modelId="{7574D539-EC35-4FF2-92C2-2AD4925459BA}" type="presOf" srcId="{05F55F93-2335-45F3-BE4A-46E3E42A7C40}" destId="{1B4765B9-B52F-4340-8455-3A7DCF426910}" srcOrd="0" destOrd="0" presId="urn:microsoft.com/office/officeart/2005/8/layout/bList2"/>
    <dgm:cxn modelId="{2151C000-9EC3-41F1-BB32-01967531050C}" type="presOf" srcId="{E3478319-1419-4DAD-BB9D-9B4F88655203}" destId="{B6074EF3-93A3-4268-906E-CE9FFB3A0BBB}" srcOrd="0" destOrd="0" presId="urn:microsoft.com/office/officeart/2005/8/layout/bList2"/>
    <dgm:cxn modelId="{7A23F02F-600C-4DF6-9986-906B3A1E12C5}" type="presOf" srcId="{2192B40D-9E79-4A60-AD49-F0D3825960B6}" destId="{989D604F-A066-4FF1-B0E8-0E65B0537631}" srcOrd="0" destOrd="0" presId="urn:microsoft.com/office/officeart/2005/8/layout/bList2"/>
    <dgm:cxn modelId="{AB8873DA-3A26-492C-9689-FEF71B6FC3B7}" srcId="{2192B40D-9E79-4A60-AD49-F0D3825960B6}" destId="{E3478319-1419-4DAD-BB9D-9B4F88655203}" srcOrd="1" destOrd="0" parTransId="{800A943F-32A4-4DEE-AE4D-AF25AF1D99D3}" sibTransId="{05F55F93-2335-45F3-BE4A-46E3E42A7C40}"/>
    <dgm:cxn modelId="{C32ADF3C-0FA2-4A00-8F0E-A8CD1AA5335A}" type="presOf" srcId="{7404E70D-3F3B-4448-ACFB-BE14D3125BED}" destId="{A647FD9C-F57B-415E-8666-27FDC452C582}" srcOrd="0" destOrd="0" presId="urn:microsoft.com/office/officeart/2005/8/layout/bList2"/>
    <dgm:cxn modelId="{F2E3FDBA-2461-4C7F-A2A8-181137BF0D7E}" type="presOf" srcId="{7392A33E-FD16-4EE7-B05C-7D2DADB86D29}" destId="{164D77CB-3817-4AC4-8805-C8DA1AD1EEB3}" srcOrd="1" destOrd="0" presId="urn:microsoft.com/office/officeart/2005/8/layout/bList2"/>
    <dgm:cxn modelId="{A5EBC6FA-17F2-4052-81C3-4507683CEFA1}" type="presOf" srcId="{E3478319-1419-4DAD-BB9D-9B4F88655203}" destId="{1622DAB1-2839-49D2-8B31-E6EF317FD3E3}" srcOrd="1" destOrd="0" presId="urn:microsoft.com/office/officeart/2005/8/layout/bList2"/>
    <dgm:cxn modelId="{18BFEECA-94F9-4A1C-89FC-EE3EAFC3E3B1}" type="presOf" srcId="{C9E752A0-2642-4D02-830C-C038B2512B9D}" destId="{292F5268-AB81-4C89-A9B9-033926300EC3}" srcOrd="0" destOrd="0" presId="urn:microsoft.com/office/officeart/2005/8/layout/bList2"/>
    <dgm:cxn modelId="{72198CF6-56BA-4977-9212-EFE4E7A10CE4}" type="presParOf" srcId="{989D604F-A066-4FF1-B0E8-0E65B0537631}" destId="{55D2656A-31E3-41F5-B960-2F8F1EC44B86}" srcOrd="0" destOrd="0" presId="urn:microsoft.com/office/officeart/2005/8/layout/bList2"/>
    <dgm:cxn modelId="{9A749814-291C-4C77-9EDD-20092CA2666A}" type="presParOf" srcId="{55D2656A-31E3-41F5-B960-2F8F1EC44B86}" destId="{478D8F6C-95AD-4D08-BB3A-E1857BCECE73}" srcOrd="0" destOrd="0" presId="urn:microsoft.com/office/officeart/2005/8/layout/bList2"/>
    <dgm:cxn modelId="{D51FF65D-0A51-466A-80B1-403EE3826440}" type="presParOf" srcId="{55D2656A-31E3-41F5-B960-2F8F1EC44B86}" destId="{292F5268-AB81-4C89-A9B9-033926300EC3}" srcOrd="1" destOrd="0" presId="urn:microsoft.com/office/officeart/2005/8/layout/bList2"/>
    <dgm:cxn modelId="{F141F582-E319-4165-8CA3-F6C435F11AF3}" type="presParOf" srcId="{55D2656A-31E3-41F5-B960-2F8F1EC44B86}" destId="{645C3FD0-81BC-497C-8CA8-D5DF5D3AFAE5}" srcOrd="2" destOrd="0" presId="urn:microsoft.com/office/officeart/2005/8/layout/bList2"/>
    <dgm:cxn modelId="{3516C57D-6511-493A-B6AB-71F98ABCF684}" type="presParOf" srcId="{55D2656A-31E3-41F5-B960-2F8F1EC44B86}" destId="{99162B60-3EC3-485B-B309-0856D4FAB4C9}" srcOrd="3" destOrd="0" presId="urn:microsoft.com/office/officeart/2005/8/layout/bList2"/>
    <dgm:cxn modelId="{D5FC7695-771C-4D5E-B589-29E534F50274}" type="presParOf" srcId="{989D604F-A066-4FF1-B0E8-0E65B0537631}" destId="{A647FD9C-F57B-415E-8666-27FDC452C582}" srcOrd="1" destOrd="0" presId="urn:microsoft.com/office/officeart/2005/8/layout/bList2"/>
    <dgm:cxn modelId="{47EFB3C5-21C2-4504-AEAA-2B413CD15258}" type="presParOf" srcId="{989D604F-A066-4FF1-B0E8-0E65B0537631}" destId="{2F3740AF-FAE9-4B84-A9F8-45083562F92B}" srcOrd="2" destOrd="0" presId="urn:microsoft.com/office/officeart/2005/8/layout/bList2"/>
    <dgm:cxn modelId="{DCA8C256-D763-41C8-A753-30AF7FFA3DA1}" type="presParOf" srcId="{2F3740AF-FAE9-4B84-A9F8-45083562F92B}" destId="{052944BD-31CF-4E2F-9165-A759C2ED3BC3}" srcOrd="0" destOrd="0" presId="urn:microsoft.com/office/officeart/2005/8/layout/bList2"/>
    <dgm:cxn modelId="{8CB0808C-8F01-4DAD-A42F-ED2D6890246E}" type="presParOf" srcId="{2F3740AF-FAE9-4B84-A9F8-45083562F92B}" destId="{B6074EF3-93A3-4268-906E-CE9FFB3A0BBB}" srcOrd="1" destOrd="0" presId="urn:microsoft.com/office/officeart/2005/8/layout/bList2"/>
    <dgm:cxn modelId="{2F8C66FD-9399-4489-BD01-1909E6848AEB}" type="presParOf" srcId="{2F3740AF-FAE9-4B84-A9F8-45083562F92B}" destId="{1622DAB1-2839-49D2-8B31-E6EF317FD3E3}" srcOrd="2" destOrd="0" presId="urn:microsoft.com/office/officeart/2005/8/layout/bList2"/>
    <dgm:cxn modelId="{56B4BD99-1B05-4DAD-926A-C795D8A3BAD2}" type="presParOf" srcId="{2F3740AF-FAE9-4B84-A9F8-45083562F92B}" destId="{BF54C030-FC9E-4556-8B6B-F066D79A30A7}" srcOrd="3" destOrd="0" presId="urn:microsoft.com/office/officeart/2005/8/layout/bList2"/>
    <dgm:cxn modelId="{F6A346AF-AA81-4438-B041-E7CC5423EEA7}" type="presParOf" srcId="{989D604F-A066-4FF1-B0E8-0E65B0537631}" destId="{1B4765B9-B52F-4340-8455-3A7DCF426910}" srcOrd="3" destOrd="0" presId="urn:microsoft.com/office/officeart/2005/8/layout/bList2"/>
    <dgm:cxn modelId="{C217A92A-875D-4CFB-A7DB-1B506D4DCACF}" type="presParOf" srcId="{989D604F-A066-4FF1-B0E8-0E65B0537631}" destId="{B2BF9726-37A1-4925-9D75-FF1F2E28C064}" srcOrd="4" destOrd="0" presId="urn:microsoft.com/office/officeart/2005/8/layout/bList2"/>
    <dgm:cxn modelId="{3CF41D7B-F999-45F8-83B7-264A866FAFB6}" type="presParOf" srcId="{B2BF9726-37A1-4925-9D75-FF1F2E28C064}" destId="{DDA28C7D-1FAB-4F57-8887-DD4FC18A5C34}" srcOrd="0" destOrd="0" presId="urn:microsoft.com/office/officeart/2005/8/layout/bList2"/>
    <dgm:cxn modelId="{994E1C07-1F0F-47F1-8F8F-A0D0E3F37B6A}" type="presParOf" srcId="{B2BF9726-37A1-4925-9D75-FF1F2E28C064}" destId="{C2873EC7-51BA-4A7C-919A-DA04781D14EC}" srcOrd="1" destOrd="0" presId="urn:microsoft.com/office/officeart/2005/8/layout/bList2"/>
    <dgm:cxn modelId="{E4C133A2-0CAE-4F3C-8764-DC9846C8A8D1}" type="presParOf" srcId="{B2BF9726-37A1-4925-9D75-FF1F2E28C064}" destId="{164D77CB-3817-4AC4-8805-C8DA1AD1EEB3}" srcOrd="2" destOrd="0" presId="urn:microsoft.com/office/officeart/2005/8/layout/bList2"/>
    <dgm:cxn modelId="{B6FA4D2E-A839-4BCB-871A-5BB13FF7D907}" type="presParOf" srcId="{B2BF9726-37A1-4925-9D75-FF1F2E28C064}" destId="{7EB55322-2A02-421A-9587-554104C3FB4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D8F6C-95AD-4D08-BB3A-E1857BCECE73}">
      <dsp:nvSpPr>
        <dsp:cNvPr id="0" name=""/>
        <dsp:cNvSpPr/>
      </dsp:nvSpPr>
      <dsp:spPr>
        <a:xfrm>
          <a:off x="11" y="72012"/>
          <a:ext cx="2473772" cy="221606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C3FD0-81BC-497C-8CA8-D5DF5D3AFAE5}">
      <dsp:nvSpPr>
        <dsp:cNvPr id="0" name=""/>
        <dsp:cNvSpPr/>
      </dsp:nvSpPr>
      <dsp:spPr>
        <a:xfrm>
          <a:off x="72000" y="2376265"/>
          <a:ext cx="2281383" cy="732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discovery.4uth.gov.ua</a:t>
          </a:r>
          <a:endParaRPr lang="ru-RU" sz="1800" kern="1200" dirty="0"/>
        </a:p>
      </dsp:txBody>
      <dsp:txXfrm>
        <a:off x="72000" y="2376265"/>
        <a:ext cx="1606608" cy="732292"/>
      </dsp:txXfrm>
    </dsp:sp>
    <dsp:sp modelId="{99162B60-3EC3-485B-B309-0856D4FAB4C9}">
      <dsp:nvSpPr>
        <dsp:cNvPr id="0" name=""/>
        <dsp:cNvSpPr/>
      </dsp:nvSpPr>
      <dsp:spPr>
        <a:xfrm>
          <a:off x="1728189" y="2448275"/>
          <a:ext cx="798484" cy="79848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944BD-31CF-4E2F-9165-A759C2ED3BC3}">
      <dsp:nvSpPr>
        <dsp:cNvPr id="0" name=""/>
        <dsp:cNvSpPr/>
      </dsp:nvSpPr>
      <dsp:spPr>
        <a:xfrm>
          <a:off x="5688639" y="72008"/>
          <a:ext cx="2798915" cy="2338089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2DAB1-2839-49D2-8B31-E6EF317FD3E3}">
      <dsp:nvSpPr>
        <dsp:cNvPr id="0" name=""/>
        <dsp:cNvSpPr/>
      </dsp:nvSpPr>
      <dsp:spPr>
        <a:xfrm>
          <a:off x="2952336" y="2448269"/>
          <a:ext cx="2281383" cy="732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www.diagram.</a:t>
          </a:r>
          <a:endParaRPr lang="uk-UA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com.ua</a:t>
          </a:r>
          <a:endParaRPr lang="ru-RU" sz="1800" kern="1200" dirty="0"/>
        </a:p>
      </dsp:txBody>
      <dsp:txXfrm>
        <a:off x="2952336" y="2448269"/>
        <a:ext cx="1606608" cy="732292"/>
      </dsp:txXfrm>
    </dsp:sp>
    <dsp:sp modelId="{BF54C030-FC9E-4556-8B6B-F066D79A30A7}">
      <dsp:nvSpPr>
        <dsp:cNvPr id="0" name=""/>
        <dsp:cNvSpPr/>
      </dsp:nvSpPr>
      <dsp:spPr>
        <a:xfrm>
          <a:off x="4824537" y="2448270"/>
          <a:ext cx="798484" cy="79848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28C7D-1FAB-4F57-8887-DD4FC18A5C34}">
      <dsp:nvSpPr>
        <dsp:cNvPr id="0" name=""/>
        <dsp:cNvSpPr/>
      </dsp:nvSpPr>
      <dsp:spPr>
        <a:xfrm>
          <a:off x="2736301" y="0"/>
          <a:ext cx="2720755" cy="241516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D77CB-3817-4AC4-8805-C8DA1AD1EEB3}">
      <dsp:nvSpPr>
        <dsp:cNvPr id="0" name=""/>
        <dsp:cNvSpPr/>
      </dsp:nvSpPr>
      <dsp:spPr>
        <a:xfrm>
          <a:off x="5904653" y="2448271"/>
          <a:ext cx="2281383" cy="732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www.xumuk.ru</a:t>
          </a:r>
          <a:endParaRPr lang="ru-RU" sz="1800" kern="1200" dirty="0"/>
        </a:p>
      </dsp:txBody>
      <dsp:txXfrm>
        <a:off x="5904653" y="2448271"/>
        <a:ext cx="1606608" cy="732292"/>
      </dsp:txXfrm>
    </dsp:sp>
    <dsp:sp modelId="{7EB55322-2A02-421A-9587-554104C3FB45}">
      <dsp:nvSpPr>
        <dsp:cNvPr id="0" name=""/>
        <dsp:cNvSpPr/>
      </dsp:nvSpPr>
      <dsp:spPr>
        <a:xfrm>
          <a:off x="7698459" y="2520791"/>
          <a:ext cx="798484" cy="79848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7772400" cy="1523255"/>
          </a:xfrm>
        </p:spPr>
        <p:txBody>
          <a:bodyPr/>
          <a:lstStyle/>
          <a:p>
            <a:r>
              <a:rPr lang="ru-RU" sz="4000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Використання</a:t>
            </a:r>
            <a:r>
              <a:rPr lang="ru-RU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ІКТ</a:t>
            </a:r>
            <a:br>
              <a:rPr lang="ru-RU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4000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навчальному</a:t>
            </a:r>
            <a:r>
              <a:rPr lang="ru-RU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процесі</a:t>
            </a:r>
            <a:endParaRPr lang="ru-RU" sz="4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Ð ÐµÐ·ÑÐ»ÑÑÐ°Ñ Ð¿Ð¾ÑÑÐºÑ Ð·Ð¾Ð±ÑÐ°Ð¶ÐµÐ½Ñ Ð·Ð° Ð·Ð°Ð¿Ð¸ÑÐ¾Ð¼ &quot;Ð²Ð¸ÐºÐ¾ÑÐ¸ÑÑÐ°Ð½Ð½Ñ ÑÐºÑ Ð½Ð° ÑÑÐ¾ÑÑ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16" y="2780928"/>
            <a:ext cx="3915260" cy="3751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43044" y="4308662"/>
            <a:ext cx="3960440" cy="1815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Вчитель </a:t>
            </a:r>
          </a:p>
          <a:p>
            <a:r>
              <a:rPr lang="uk-UA" sz="2800" dirty="0" err="1" smtClean="0"/>
              <a:t>Хорівської</a:t>
            </a:r>
            <a:r>
              <a:rPr lang="uk-UA" sz="2800" dirty="0" smtClean="0"/>
              <a:t> ЗОШ І-ІІІ ступенів </a:t>
            </a:r>
          </a:p>
          <a:p>
            <a:r>
              <a:rPr lang="uk-UA" sz="2800" dirty="0" smtClean="0"/>
              <a:t>Іщук А.О.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41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664753" y="1672175"/>
            <a:ext cx="5650992" cy="1207509"/>
          </a:xfrm>
        </p:spPr>
        <p:txBody>
          <a:bodyPr/>
          <a:lstStyle/>
          <a:p>
            <a:r>
              <a:rPr lang="uk-UA" dirty="0" smtClean="0"/>
              <a:t>Ментальна карта</a:t>
            </a:r>
            <a:endParaRPr lang="ru-RU" dirty="0"/>
          </a:p>
        </p:txBody>
      </p:sp>
      <p:pic>
        <p:nvPicPr>
          <p:cNvPr id="4" name="Рисунок 3" descr="Bubbl.us - Презентації Power Point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33" y="3537777"/>
            <a:ext cx="6193367" cy="3300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8184" y="292494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bubbl.us</a:t>
            </a:r>
            <a:endParaRPr lang="ru-RU" b="1" dirty="0"/>
          </a:p>
        </p:txBody>
      </p:sp>
      <p:pic>
        <p:nvPicPr>
          <p:cNvPr id="8194" name="Picture 2" descr="Ð ÐµÐ·ÑÐ»ÑÑÐ°Ñ Ð¿Ð¾ÑÑÐºÑ Ð·Ð¾Ð±ÑÐ°Ð¶ÐµÐ½Ñ Ð·Ð° Ð·Ð°Ð¿Ð¸ÑÐ¾Ð¼ &quot;Ð¼ÐµÐ½ÑÐ°Ð»ÑÐ½Ð° ÐºÐ°ÑÑÐ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2" y="188640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6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1250696" y="772237"/>
            <a:ext cx="5650992" cy="1207509"/>
          </a:xfrm>
        </p:spPr>
        <p:txBody>
          <a:bodyPr/>
          <a:lstStyle/>
          <a:p>
            <a:r>
              <a:rPr lang="uk-UA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Комп'ютерне</a:t>
            </a:r>
            <a:br>
              <a:rPr lang="uk-UA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тестування</a:t>
            </a:r>
            <a:endParaRPr lang="ru-RU" sz="4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1940" y="1340768"/>
            <a:ext cx="214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https://learning.ua</a:t>
            </a:r>
            <a:r>
              <a:rPr lang="en-US" dirty="0"/>
              <a:t>/</a:t>
            </a:r>
            <a:endParaRPr lang="ru-RU" dirty="0"/>
          </a:p>
        </p:txBody>
      </p:sp>
      <p:pic>
        <p:nvPicPr>
          <p:cNvPr id="5" name="Рисунок 4" descr="Онлайн тести, завдання з інтерактивного навчання для учнів, батьків, вчителів - сайт шкільної та дошкільної освіти Learning.ua - Google Chr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32223"/>
            <a:ext cx="2912224" cy="15520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1741" y="4005064"/>
            <a:ext cx="2643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http://mytest.klyaksa.net</a:t>
            </a:r>
            <a:endParaRPr lang="ru-RU" b="1" dirty="0"/>
          </a:p>
        </p:txBody>
      </p:sp>
      <p:pic>
        <p:nvPicPr>
          <p:cNvPr id="8" name="Рисунок 7" descr="MyTest - Загрузить (скачать) программу MyTestXPro или MyTestX - Google Chro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00" y="4374396"/>
            <a:ext cx="4283968" cy="22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8146" y="4797152"/>
            <a:ext cx="6184514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 ЗА УВАГУ!</a:t>
            </a:r>
            <a:endParaRPr lang="ru-RU" dirty="0"/>
          </a:p>
        </p:txBody>
      </p:sp>
      <p:pic>
        <p:nvPicPr>
          <p:cNvPr id="4100" name="Picture 4" descr="ÐÑÐ»ÑÐºÐ¸ - ÑÐ¼Ð°Ð¹Ð»Ð¸ (Ð³ÐµÐ»ÑÐ¹) â ÐÐµÐ»ÑÑÐ²Ñ ÐºÑÐ»ÑÐºÐ¸ ÐºÑÐ¿Ð¸ÑÐ¸ Ð· Ð´Ð¾ÑÑÐ°Ð²ÐºÐ¾Ñ Ð² KievFlower.  ÐÑÑÐ¸ÐºÑÐ»: 120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87" y="-346818"/>
            <a:ext cx="388843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7584" y="476672"/>
            <a:ext cx="3200400" cy="5486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uk-UA" sz="3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ктуальність</a:t>
            </a:r>
            <a:r>
              <a:rPr lang="uk-UA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4608512" cy="3528392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/>
            <a:r>
              <a:rPr lang="ru-RU" sz="2200" dirty="0" err="1" smtClean="0">
                <a:latin typeface="Cambria" pitchFamily="18" charset="0"/>
              </a:rPr>
              <a:t>Використання</a:t>
            </a:r>
            <a:r>
              <a:rPr lang="ru-RU" sz="2200" dirty="0" smtClean="0">
                <a:latin typeface="Cambria" pitchFamily="18" charset="0"/>
              </a:rPr>
              <a:t> </a:t>
            </a:r>
            <a:r>
              <a:rPr lang="ru-RU" sz="2200" dirty="0" err="1">
                <a:latin typeface="Cambria" pitchFamily="18" charset="0"/>
              </a:rPr>
              <a:t>інформаційно</a:t>
            </a:r>
            <a:r>
              <a:rPr lang="ru-RU" sz="2200" dirty="0">
                <a:latin typeface="Cambria" pitchFamily="18" charset="0"/>
              </a:rPr>
              <a:t>- </a:t>
            </a:r>
            <a:r>
              <a:rPr lang="ru-RU" sz="2200" dirty="0" err="1">
                <a:latin typeface="Cambria" pitchFamily="18" charset="0"/>
              </a:rPr>
              <a:t>комунікаційних</a:t>
            </a:r>
            <a:r>
              <a:rPr lang="ru-RU" sz="2200" dirty="0">
                <a:latin typeface="Cambria" pitchFamily="18" charset="0"/>
              </a:rPr>
              <a:t> </a:t>
            </a:r>
            <a:r>
              <a:rPr lang="ru-RU" sz="2200" dirty="0" err="1">
                <a:latin typeface="Cambria" pitchFamily="18" charset="0"/>
              </a:rPr>
              <a:t>технологій</a:t>
            </a:r>
            <a:r>
              <a:rPr lang="ru-RU" sz="2200" dirty="0">
                <a:latin typeface="Cambria" pitchFamily="18" charset="0"/>
              </a:rPr>
              <a:t> (ІКТ) в </a:t>
            </a:r>
            <a:r>
              <a:rPr lang="ru-RU" sz="2200" dirty="0" err="1">
                <a:latin typeface="Cambria" pitchFamily="18" charset="0"/>
              </a:rPr>
              <a:t>педагогічній</a:t>
            </a:r>
            <a:r>
              <a:rPr lang="ru-RU" sz="2200" dirty="0">
                <a:latin typeface="Cambria" pitchFamily="18" charset="0"/>
              </a:rPr>
              <a:t> </a:t>
            </a:r>
            <a:r>
              <a:rPr lang="ru-RU" sz="2200" dirty="0" err="1">
                <a:latin typeface="Cambria" pitchFamily="18" charset="0"/>
              </a:rPr>
              <a:t>діяльності</a:t>
            </a:r>
            <a:r>
              <a:rPr lang="ru-RU" sz="2200" dirty="0">
                <a:latin typeface="Cambria" pitchFamily="18" charset="0"/>
              </a:rPr>
              <a:t> </a:t>
            </a:r>
            <a:r>
              <a:rPr lang="ru-RU" sz="2200" dirty="0" err="1">
                <a:latin typeface="Cambria" pitchFamily="18" charset="0"/>
              </a:rPr>
              <a:t>відкриває</a:t>
            </a:r>
            <a:r>
              <a:rPr lang="ru-RU" sz="2200" dirty="0">
                <a:latin typeface="Cambria" pitchFamily="18" charset="0"/>
              </a:rPr>
              <a:t> </a:t>
            </a:r>
            <a:r>
              <a:rPr lang="ru-RU" sz="2200" dirty="0" err="1">
                <a:latin typeface="Cambria" pitchFamily="18" charset="0"/>
              </a:rPr>
              <a:t>унікальні</a:t>
            </a:r>
            <a:r>
              <a:rPr lang="ru-RU" sz="2200" dirty="0">
                <a:latin typeface="Cambria" pitchFamily="18" charset="0"/>
              </a:rPr>
              <a:t> </a:t>
            </a:r>
            <a:r>
              <a:rPr lang="ru-RU" sz="2200" dirty="0" err="1">
                <a:latin typeface="Cambria" pitchFamily="18" charset="0"/>
              </a:rPr>
              <a:t>можливості</a:t>
            </a:r>
            <a:r>
              <a:rPr lang="ru-RU" sz="2200" dirty="0">
                <a:latin typeface="Cambria" pitchFamily="18" charset="0"/>
              </a:rPr>
              <a:t> </a:t>
            </a:r>
            <a:r>
              <a:rPr lang="ru-RU" sz="2200" dirty="0" err="1">
                <a:latin typeface="Cambria" pitchFamily="18" charset="0"/>
              </a:rPr>
              <a:t>активізації</a:t>
            </a:r>
            <a:r>
              <a:rPr lang="ru-RU" sz="2200" dirty="0">
                <a:latin typeface="Cambria" pitchFamily="18" charset="0"/>
              </a:rPr>
              <a:t> </a:t>
            </a:r>
            <a:r>
              <a:rPr lang="ru-RU" sz="2200" dirty="0" err="1">
                <a:latin typeface="Cambria" pitchFamily="18" charset="0"/>
              </a:rPr>
              <a:t>процесів</a:t>
            </a:r>
            <a:r>
              <a:rPr lang="ru-RU" sz="2200" dirty="0">
                <a:latin typeface="Cambria" pitchFamily="18" charset="0"/>
              </a:rPr>
              <a:t> </a:t>
            </a:r>
            <a:r>
              <a:rPr lang="ru-RU" sz="2200" dirty="0" err="1">
                <a:latin typeface="Cambria" pitchFamily="18" charset="0"/>
              </a:rPr>
              <a:t>пізнання</a:t>
            </a:r>
            <a:r>
              <a:rPr lang="ru-RU" sz="2200" dirty="0">
                <a:latin typeface="Cambria" pitchFamily="18" charset="0"/>
              </a:rPr>
              <a:t>, </a:t>
            </a:r>
            <a:r>
              <a:rPr lang="ru-RU" sz="2200" dirty="0" err="1">
                <a:latin typeface="Cambria" pitchFamily="18" charset="0"/>
              </a:rPr>
              <a:t>індивідуальної</a:t>
            </a:r>
            <a:r>
              <a:rPr lang="ru-RU" sz="2200" dirty="0">
                <a:latin typeface="Cambria" pitchFamily="18" charset="0"/>
              </a:rPr>
              <a:t> і </a:t>
            </a:r>
            <a:r>
              <a:rPr lang="ru-RU" sz="2200" dirty="0" err="1">
                <a:latin typeface="Cambria" pitchFamily="18" charset="0"/>
              </a:rPr>
              <a:t>колективної</a:t>
            </a:r>
            <a:r>
              <a:rPr lang="ru-RU" sz="2200" dirty="0">
                <a:latin typeface="Cambria" pitchFamily="18" charset="0"/>
              </a:rPr>
              <a:t> </a:t>
            </a:r>
            <a:r>
              <a:rPr lang="ru-RU" sz="2200" dirty="0" err="1">
                <a:latin typeface="Cambria" pitchFamily="18" charset="0"/>
              </a:rPr>
              <a:t>діяльності</a:t>
            </a:r>
            <a:r>
              <a:rPr lang="ru-RU" sz="2200" dirty="0">
                <a:latin typeface="Cambria" pitchFamily="18" charset="0"/>
              </a:rPr>
              <a:t> </a:t>
            </a:r>
            <a:r>
              <a:rPr lang="ru-RU" sz="2200" dirty="0" err="1">
                <a:latin typeface="Cambria" pitchFamily="18" charset="0"/>
              </a:rPr>
              <a:t>учнів</a:t>
            </a:r>
            <a:r>
              <a:rPr lang="ru-RU" sz="2200" dirty="0">
                <a:latin typeface="Cambria" pitchFamily="18" charset="0"/>
              </a:rPr>
              <a:t>, </a:t>
            </a:r>
            <a:r>
              <a:rPr lang="ru-RU" sz="2200" dirty="0" err="1">
                <a:latin typeface="Cambria" pitchFamily="18" charset="0"/>
              </a:rPr>
              <a:t>широкі</a:t>
            </a:r>
            <a:r>
              <a:rPr lang="ru-RU" sz="2200" dirty="0">
                <a:latin typeface="Cambria" pitchFamily="18" charset="0"/>
              </a:rPr>
              <a:t> </a:t>
            </a:r>
            <a:r>
              <a:rPr lang="ru-RU" sz="2200" dirty="0" err="1">
                <a:latin typeface="Cambria" pitchFamily="18" charset="0"/>
              </a:rPr>
              <a:t>перспективи</a:t>
            </a:r>
            <a:r>
              <a:rPr lang="ru-RU" sz="2200" dirty="0">
                <a:latin typeface="Cambria" pitchFamily="18" charset="0"/>
              </a:rPr>
              <a:t> у </a:t>
            </a:r>
            <a:r>
              <a:rPr lang="ru-RU" sz="2200" dirty="0" err="1">
                <a:latin typeface="Cambria" pitchFamily="18" charset="0"/>
              </a:rPr>
              <a:t>вивченні</a:t>
            </a:r>
            <a:r>
              <a:rPr lang="ru-RU" sz="2200" dirty="0">
                <a:latin typeface="Cambria" pitchFamily="18" charset="0"/>
              </a:rPr>
              <a:t> </a:t>
            </a:r>
            <a:r>
              <a:rPr lang="ru-RU" sz="2200" dirty="0" err="1">
                <a:latin typeface="Cambria" pitchFamily="18" charset="0"/>
              </a:rPr>
              <a:t>дисциплін</a:t>
            </a:r>
            <a:r>
              <a:rPr lang="ru-RU" sz="2200" dirty="0">
                <a:latin typeface="Cambria" pitchFamily="18" charset="0"/>
              </a:rPr>
              <a:t> </a:t>
            </a:r>
            <a:r>
              <a:rPr lang="ru-RU" sz="2200" dirty="0" err="1">
                <a:latin typeface="Cambria" pitchFamily="18" charset="0"/>
              </a:rPr>
              <a:t>шкільного</a:t>
            </a:r>
            <a:r>
              <a:rPr lang="ru-RU" sz="2200" dirty="0">
                <a:latin typeface="Cambria" pitchFamily="18" charset="0"/>
              </a:rPr>
              <a:t> курсу</a:t>
            </a:r>
            <a:r>
              <a:rPr lang="ru-RU" dirty="0">
                <a:latin typeface="Cambria" pitchFamily="18" charset="0"/>
              </a:rPr>
              <a:t>.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292080" y="476672"/>
            <a:ext cx="3200400" cy="5486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ета</a:t>
            </a:r>
            <a:endParaRPr lang="ru-RU" sz="36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364088" y="1268760"/>
            <a:ext cx="3200400" cy="3528392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/>
            <a:r>
              <a:rPr lang="uk-UA" sz="2200" dirty="0" smtClean="0">
                <a:latin typeface="Cambria" pitchFamily="18" charset="0"/>
              </a:rPr>
              <a:t>Розглянути можливі варіанти використання ІКТ у навчально-виховному процесі</a:t>
            </a:r>
            <a:endParaRPr lang="ru-RU" sz="2200" dirty="0">
              <a:latin typeface="Cambria" pitchFamily="18" charset="0"/>
            </a:endParaRPr>
          </a:p>
        </p:txBody>
      </p:sp>
      <p:pic>
        <p:nvPicPr>
          <p:cNvPr id="5124" name="Picture 4" descr="Ð ÐµÐ·ÑÐ»ÑÑÐ°Ñ Ð¿Ð¾ÑÑÐºÑ Ð·Ð¾Ð±ÑÐ°Ð¶ÐµÐ½Ñ Ð·Ð° Ð·Ð°Ð¿Ð¸ÑÐ¾Ð¼ &quot;ÑÑÐº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3569">
            <a:off x="6302990" y="4416224"/>
            <a:ext cx="2192027" cy="222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304" y="188640"/>
            <a:ext cx="7520940" cy="548640"/>
          </a:xfrm>
        </p:spPr>
        <p:txBody>
          <a:bodyPr/>
          <a:lstStyle/>
          <a:p>
            <a:pPr algn="ctr"/>
            <a:r>
              <a:rPr lang="ru-RU" sz="36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Презентації</a:t>
            </a:r>
            <a:r>
              <a:rPr lang="ru-RU" sz="36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Power Point,</a:t>
            </a:r>
            <a:r>
              <a:rPr lang="uk-UA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відеопрезентації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Будова алектронної оболонки атома.ppt [Режим совместимости] - Microsoft PowerPoint (Сбой активации продукта)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5" y="1365354"/>
            <a:ext cx="3565763" cy="191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333561" y="729018"/>
            <a:ext cx="1705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вчительські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5466" y="903688"/>
            <a:ext cx="13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учнівські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 descr="Брейн-ринг з хімії.ppt [Защищенный просмотр] - Microsoft PowerPoint (Сбой активации продукта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4" y="3645024"/>
            <a:ext cx="3501943" cy="18852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Хімія .pptx - Microsoft PowerPoint (Сбой активации продукта)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90" y="1399711"/>
            <a:ext cx="3501945" cy="18852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Альтернативні джерела енергії.pptx - Microsoft PowerPoint (Сбой активации продукта)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47" y="3789040"/>
            <a:ext cx="3501945" cy="18852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951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-171400"/>
            <a:ext cx="5651500" cy="1206500"/>
          </a:xfrm>
        </p:spPr>
        <p:txBody>
          <a:bodyPr/>
          <a:lstStyle/>
          <a:p>
            <a:pPr algn="ctr"/>
            <a:r>
              <a:rPr lang="uk-UA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Домашній </a:t>
            </a:r>
            <a:r>
              <a:rPr lang="uk-UA" sz="36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інтернет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20738373"/>
              </p:ext>
            </p:extLst>
          </p:nvPr>
        </p:nvGraphicFramePr>
        <p:xfrm>
          <a:off x="323528" y="908720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96140"/>
            <a:ext cx="5625254" cy="19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Перегляд відео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9552" y="1988840"/>
            <a:ext cx="3807779" cy="4536504"/>
          </a:xfrm>
        </p:spPr>
        <p:txBody>
          <a:bodyPr>
            <a:normAutofit/>
          </a:bodyPr>
          <a:lstStyle/>
          <a:p>
            <a:endParaRPr lang="uk-UA" sz="2000" b="0" i="1" dirty="0" smtClean="0"/>
          </a:p>
          <a:p>
            <a:r>
              <a:rPr lang="en-US" sz="2000" i="1" dirty="0" smtClean="0"/>
              <a:t>http</a:t>
            </a:r>
            <a:r>
              <a:rPr lang="en-US" sz="2000" i="1" dirty="0"/>
              <a:t>://</a:t>
            </a:r>
            <a:r>
              <a:rPr lang="en-US" sz="2000" i="1" dirty="0" smtClean="0"/>
              <a:t>autta.org.ua/ua/materials/material/Sontse-i-Viter</a:t>
            </a:r>
            <a:r>
              <a:rPr lang="en-US" i="1" dirty="0"/>
              <a:t>/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04512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3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Фізкультхвилинки</a:t>
            </a:r>
            <a:endParaRPr lang="ru-RU" sz="4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(654) Фізкультхвилинка Райдуга - YouTube - Google Chrom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56992"/>
            <a:ext cx="4864101" cy="259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4412" y="2204864"/>
            <a:ext cx="2813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https://www.youtube.com</a:t>
            </a:r>
            <a:r>
              <a:rPr lang="en-US" b="1" dirty="0" smtClean="0"/>
              <a:t>/</a:t>
            </a:r>
            <a:endParaRPr lang="uk-UA" b="1" dirty="0" smtClean="0"/>
          </a:p>
          <a:p>
            <a:r>
              <a:rPr lang="en-US" b="1" dirty="0" err="1" smtClean="0"/>
              <a:t>watch?v</a:t>
            </a:r>
            <a:r>
              <a:rPr lang="en-US" b="1" dirty="0" smtClean="0"/>
              <a:t>=t7FLa2FF2AI</a:t>
            </a:r>
            <a:endParaRPr lang="ru-RU" b="1" dirty="0"/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44902"/>
            <a:ext cx="20383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60259" y="332656"/>
            <a:ext cx="7520940" cy="548640"/>
          </a:xfrm>
        </p:spPr>
        <p:txBody>
          <a:bodyPr/>
          <a:lstStyle/>
          <a:p>
            <a:pPr algn="ctr"/>
            <a:r>
              <a:rPr lang="uk-UA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Використання мобільних телефонів з навчальною метою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3960440" cy="3712464"/>
          </a:xfrm>
        </p:spPr>
        <p:txBody>
          <a:bodyPr/>
          <a:lstStyle/>
          <a:p>
            <a:pPr marL="0" indent="0"/>
            <a:r>
              <a:rPr lang="ru-RU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Виконання</a:t>
            </a: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лабораторно- </a:t>
            </a:r>
            <a:r>
              <a:rPr lang="ru-RU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практичних</a:t>
            </a: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робіт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72012" y="1412776"/>
            <a:ext cx="4048448" cy="3712464"/>
          </a:xfrm>
        </p:spPr>
        <p:txBody>
          <a:bodyPr/>
          <a:lstStyle/>
          <a:p>
            <a:r>
              <a:rPr lang="ru-RU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Самостійна</a:t>
            </a: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робота, робота в парах </a:t>
            </a:r>
          </a:p>
        </p:txBody>
      </p:sp>
      <p:pic>
        <p:nvPicPr>
          <p:cNvPr id="8" name="Рисунок 7" descr="Ð ÐµÐ·ÑÐ»ÑÑÐ°Ñ Ð¿Ð¾ÑÑÐºÑ Ð·Ð¾Ð±ÑÐ°Ð¶ÐµÐ½Ñ Ð·Ð° Ð·Ð°Ð¿Ð¸ÑÐ¾Ð¼ &quot;Ð¡Ð°Ð¼Ð¾ÑÑÑÐ¹Ð½Ð° ÑÐ¾Ð±Ð¾ÑÐ°, ÑÐ¾Ð±Ð¾ÑÐ° Ð² Ð¿Ð°ÑÐ°Ñ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0908"/>
            <a:ext cx="3528392" cy="244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Ð ÐµÐ·ÑÐ»ÑÑÐ°Ñ Ð¿Ð¾ÑÑÐºÑ Ð·Ð¾Ð±ÑÐ°Ð¶ÐµÐ½Ñ Ð·Ð° Ð·Ð°Ð¿Ð¸ÑÐ¾Ð¼ &quot;ÑÑÐ½Ñ Ð½Ð° Ð»Ð°Ð±Ð¾ÑÐ°ÑÐ¾ÑÐ½ÑÐ¹ Ð¼Ð°Ð»ÑÐ½Ð¾Ðº&quot;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3450898" cy="2229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Ð ÐµÐ·ÑÐ»ÑÑÐ°Ñ Ð¿Ð¾ÑÑÐºÑ Ð·Ð¾Ð±ÑÐ°Ð¶ÐµÐ½Ñ Ð·Ð° Ð·Ð°Ð¿Ð¸ÑÐ¾Ð¼ &quot;Ð¼Ð¾Ð±ÑÐ»ÑÐ½Ð¸Ð¹ Ð½Ð° ÑÑÐ¾ÑÑ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958724"/>
            <a:ext cx="2697026" cy="72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7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-308288" y="742111"/>
            <a:ext cx="5650992" cy="1207509"/>
          </a:xfrm>
        </p:spPr>
        <p:txBody>
          <a:bodyPr/>
          <a:lstStyle/>
          <a:p>
            <a:pPr algn="ctr"/>
            <a:r>
              <a:rPr lang="uk-UA" dirty="0" smtClean="0"/>
              <a:t>Електронні </a:t>
            </a:r>
            <a:br>
              <a:rPr lang="uk-UA" dirty="0" smtClean="0"/>
            </a:br>
            <a:r>
              <a:rPr lang="uk-UA" dirty="0" smtClean="0"/>
              <a:t>конструктори уроків</a:t>
            </a:r>
            <a:endParaRPr lang="ru-RU" dirty="0"/>
          </a:p>
        </p:txBody>
      </p:sp>
      <p:pic>
        <p:nvPicPr>
          <p:cNvPr id="3076" name="Picture 4" descr="http://osnova.com.ua/images/book/5762.jpg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r="1801"/>
          <a:stretch>
            <a:fillRect/>
          </a:stretch>
        </p:blipFill>
        <p:spPr bwMode="auto">
          <a:xfrm>
            <a:off x="4760913" y="2633663"/>
            <a:ext cx="4383087" cy="4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 ÐµÐ·ÑÐ»ÑÑÐ°Ñ Ð¿Ð¾ÑÑÐºÑ Ð·Ð¾Ð±ÑÐ°Ð¶ÐµÐ½Ñ Ð·Ð° Ð·Ð°Ð¿Ð¸ÑÐ¾Ð¼ &quot;ÐµÐ»ÐµÐºÑÑÐ¾Ð½Ð½Ñ ÐºÐ¾Ð½ÑÑÑÑÐºÑÐ¾ÑÐ¸ ÑÑÐ¾ÐºÑÐ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1023">
            <a:off x="-397782" y="2150306"/>
            <a:ext cx="7212944" cy="170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5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140000">
            <a:off x="-1053561" y="598093"/>
            <a:ext cx="5650992" cy="1207509"/>
          </a:xfrm>
        </p:spPr>
        <p:txBody>
          <a:bodyPr/>
          <a:lstStyle/>
          <a:p>
            <a:pPr algn="ctr"/>
            <a:r>
              <a:rPr lang="uk-UA" dirty="0"/>
              <a:t>Віртуальні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лабораторії</a:t>
            </a:r>
            <a:endParaRPr lang="ru-RU" dirty="0"/>
          </a:p>
        </p:txBody>
      </p:sp>
      <p:pic>
        <p:nvPicPr>
          <p:cNvPr id="8" name="Рисунок 7" descr="Виртуальная физика биология химия экология | Виртуальная лаборатория ВиртуЛаб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409" y="3185592"/>
            <a:ext cx="5555679" cy="36724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32240" y="2420888"/>
            <a:ext cx="18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www.virtulab.net</a:t>
            </a:r>
            <a:endParaRPr lang="ru-RU" b="1" dirty="0"/>
          </a:p>
        </p:txBody>
      </p:sp>
      <p:pic>
        <p:nvPicPr>
          <p:cNvPr id="12" name="Рисунок 11" descr="Распознавание хлорид-, сульфат-, карбонат-анионов и катионов аммония, натрия, калия, кальция, бария | Виртуальная лаборатория ВиртуЛаб - Google Chro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6775">
            <a:off x="1262774" y="1082295"/>
            <a:ext cx="4210145" cy="224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545</TotalTime>
  <Words>112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Використання ІКТ у навчальному процесі</vt:lpstr>
      <vt:lpstr>Презентация PowerPoint</vt:lpstr>
      <vt:lpstr>Презентації Power Point, відеопрезентації</vt:lpstr>
      <vt:lpstr>Домашній інтернет</vt:lpstr>
      <vt:lpstr>Перегляд відео</vt:lpstr>
      <vt:lpstr>Фізкультхвилинки</vt:lpstr>
      <vt:lpstr>Використання мобільних телефонів з навчальною метою</vt:lpstr>
      <vt:lpstr>Електронні  конструктори уроків</vt:lpstr>
      <vt:lpstr>Віртуальні  лабораторії</vt:lpstr>
      <vt:lpstr>Ментальна карта</vt:lpstr>
      <vt:lpstr>Комп'ютерне тестування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31</cp:revision>
  <dcterms:created xsi:type="dcterms:W3CDTF">2018-03-30T16:47:03Z</dcterms:created>
  <dcterms:modified xsi:type="dcterms:W3CDTF">2018-04-01T11:19:12Z</dcterms:modified>
</cp:coreProperties>
</file>