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65" r:id="rId8"/>
    <p:sldId id="271" r:id="rId9"/>
    <p:sldId id="259" r:id="rId10"/>
    <p:sldId id="260" r:id="rId11"/>
    <p:sldId id="261" r:id="rId12"/>
    <p:sldId id="262" r:id="rId13"/>
    <p:sldId id="263" r:id="rId14"/>
    <p:sldId id="266" r:id="rId15"/>
    <p:sldId id="264" r:id="rId16"/>
    <p:sldId id="267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6DE8E13-2880-4B33-BEAA-C01DF3B06118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1F09395-AFD7-4084-A7AD-AE8CE27A1C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x.com/" TargetMode="External"/><Relationship Id="rId2" Type="http://schemas.openxmlformats.org/officeDocument/2006/relationships/hyperlink" Target="https://www.ucoz.u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ordpress.org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p/B_CyGTznVQ6/?utm_source=ig_embed" TargetMode="External"/><Relationship Id="rId2" Type="http://schemas.openxmlformats.org/officeDocument/2006/relationships/hyperlink" Target="https://www.instagram.com/p/B3-2QpolVo6/?utm_source=ig_embe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instagram.com/p/B8PvDvoj5sc/?utm_source=ig_embed" TargetMode="External"/><Relationship Id="rId5" Type="http://schemas.openxmlformats.org/officeDocument/2006/relationships/hyperlink" Target="https://www.instagram.com/p/B0GZyL_hMqW/?utm_source=ig_embed" TargetMode="External"/><Relationship Id="rId4" Type="http://schemas.openxmlformats.org/officeDocument/2006/relationships/hyperlink" Target="https://www.instagram.com/p/B-vJaxhhi8O/?utm_source=ig_embed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Q9FLPqFrwzhv7lGKPLeycOa6BYZXXvV-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653136"/>
            <a:ext cx="3816424" cy="1752600"/>
          </a:xfrm>
        </p:spPr>
        <p:txBody>
          <a:bodyPr>
            <a:normAutofit/>
          </a:bodyPr>
          <a:lstStyle/>
          <a:p>
            <a:pPr algn="l"/>
            <a:r>
              <a:rPr lang="ru-RU" sz="3600" b="1" i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Helvetica Neue"/>
              </a:rPr>
              <a:t>Підготувала</a:t>
            </a:r>
            <a:r>
              <a:rPr lang="ru-RU" sz="3600" b="1" i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Helvetica Neue"/>
              </a:rPr>
              <a:t>:</a:t>
            </a:r>
          </a:p>
          <a:p>
            <a:pPr algn="l"/>
            <a:r>
              <a:rPr lang="uk-UA" sz="36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Helvetica Neue"/>
              </a:rPr>
              <a:t>Василюк</a:t>
            </a:r>
            <a:r>
              <a:rPr lang="uk-UA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Helvetica Neue"/>
              </a:rPr>
              <a:t> Н.П.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051771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4800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800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лог </a:t>
            </a:r>
            <a:r>
              <a:rPr lang="ru-RU" sz="4800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4800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4800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ефективний</a:t>
            </a:r>
            <a:r>
              <a:rPr lang="ru-RU" sz="4800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4800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800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створенні</a:t>
            </a:r>
            <a:r>
              <a:rPr lang="ru-RU" sz="4800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персонального </a:t>
            </a:r>
            <a:r>
              <a:rPr lang="ru-RU" sz="4800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брендингу</a:t>
            </a:r>
            <a:endParaRPr lang="ru-RU" sz="4800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3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568952" cy="5217760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експерти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наполягають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тому,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міцного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й просунутого бренду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-ресурс.</a:t>
            </a:r>
          </a:p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учительським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-ресурсом?</a:t>
            </a:r>
          </a:p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особистий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інформаційний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простір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інструментами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інтернет-технологій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учасниками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-платформа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відкритість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доступність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публічність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інтерактивність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37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84976" cy="5865515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Детальне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вашої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платформи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твердо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вирішили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-ресурс.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того як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визначились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платформою, час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спланувати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платформи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мету запуску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платформи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Оберіть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хочете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доносити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читачам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Зрозумійте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відчуйте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цільову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платформи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врахувати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потенційного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читача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блогу,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вікові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психологічні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Враховуйте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специфіку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предмета.</a:t>
            </a: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390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8928992" cy="6165304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Вчительський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блог —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блискучий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учнями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величезний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онлайн-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Зараз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дедалі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популярність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набирає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блог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-ресурс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блога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унікальні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самовираження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блогу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вчитель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сконструювати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Блог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спонукає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Розвиває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креативність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творчість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Вчить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рефлексувати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969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408712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блогу: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корисні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лайфхаки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легко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блог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платформі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Blogger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Google.</a:t>
            </a:r>
          </a:p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низку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 fontAlgn="base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Безкоштовний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Ви можете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блогів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акаунту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Ви можете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регулювати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рекламу,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коментарі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необмежену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пропускну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домену.</a:t>
            </a:r>
          </a:p>
          <a:p>
            <a:pPr marL="0" indent="0" algn="just" fontAlgn="base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Blogger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великий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шаблонів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кольорових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гам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блогу,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широкі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наповнення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Ви можете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наповнювати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блог текстовою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графіками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презентаціями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відеофайлами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аудіофайлами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опитувальниками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674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496944" cy="5688632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 ось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безкоштовні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варіанти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красивого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сайту:</a:t>
            </a:r>
          </a:p>
          <a:p>
            <a:pPr algn="just" fontAlgn="base"/>
            <a:r>
              <a:rPr lang="en-US" sz="3600" dirty="0">
                <a:latin typeface="Times New Roman" pitchFamily="18" charset="0"/>
                <a:cs typeface="Times New Roman" pitchFamily="18" charset="0"/>
                <a:hlinkClick r:id="rId2"/>
              </a:rPr>
              <a:t>ucoz.ua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3600" dirty="0">
                <a:latin typeface="Times New Roman" pitchFamily="18" charset="0"/>
                <a:cs typeface="Times New Roman" pitchFamily="18" charset="0"/>
                <a:hlinkClick r:id="rId3"/>
              </a:rPr>
              <a:t>Wix.com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3600" dirty="0">
                <a:latin typeface="Times New Roman" pitchFamily="18" charset="0"/>
                <a:cs typeface="Times New Roman" pitchFamily="18" charset="0"/>
                <a:hlinkClick r:id="rId4"/>
              </a:rPr>
              <a:t>uk.wordpress.org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8242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748464" cy="6264696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справа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наповненням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блогу. Вести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треба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регулярній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маєте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бути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соцмереж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промотуватимете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блог,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розширювати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блог 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найдієвіший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персонального бренду.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бійтеся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презентувати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себе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ділитися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досвідом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знаннями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І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бійтеся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змінюватися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як сказав Марк Твен: «Через 20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будете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розчаровані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речами,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робили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зробили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84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/>
              <a:t>ТОП-5 </a:t>
            </a:r>
            <a:r>
              <a:rPr lang="ru-RU" b="1" dirty="0" err="1"/>
              <a:t>вчительських</a:t>
            </a:r>
            <a:r>
              <a:rPr lang="ru-RU" b="1" dirty="0"/>
              <a:t> </a:t>
            </a:r>
            <a:r>
              <a:rPr lang="ru-RU" b="1" dirty="0" err="1"/>
              <a:t>блогів</a:t>
            </a:r>
            <a:r>
              <a:rPr lang="ru-RU" b="1" dirty="0"/>
              <a:t> для </a:t>
            </a:r>
            <a:r>
              <a:rPr lang="ru-RU" b="1" dirty="0" err="1"/>
              <a:t>вашого</a:t>
            </a:r>
            <a:r>
              <a:rPr lang="ru-RU" b="1" dirty="0"/>
              <a:t> </a:t>
            </a:r>
            <a:r>
              <a:rPr lang="ru-RU" b="1" dirty="0" err="1" smtClean="0"/>
              <a:t>натхнення</a:t>
            </a:r>
            <a:endParaRPr lang="ru-RU" b="1" dirty="0" smtClean="0"/>
          </a:p>
          <a:p>
            <a:pPr fontAlgn="base"/>
            <a:endParaRPr lang="uk-UA" b="1" dirty="0"/>
          </a:p>
          <a:p>
            <a:pPr marL="342900" indent="-342900" fontAlgn="base">
              <a:buAutoNum type="arabicPeriod"/>
            </a:pPr>
            <a:r>
              <a:rPr lang="en-US" b="1" dirty="0" smtClean="0">
                <a:hlinkClick r:id="rId2"/>
              </a:rPr>
              <a:t>https</a:t>
            </a:r>
            <a:r>
              <a:rPr lang="en-US" b="1" dirty="0">
                <a:hlinkClick r:id="rId2"/>
              </a:rPr>
              <a:t>://www.instagram.com/p/B3-2QpolVo6/?</a:t>
            </a:r>
            <a:r>
              <a:rPr lang="en-US" b="1" dirty="0" smtClean="0">
                <a:hlinkClick r:id="rId2"/>
              </a:rPr>
              <a:t>utm_source=ig_embed</a:t>
            </a:r>
            <a:endParaRPr lang="uk-UA" b="1" dirty="0" smtClean="0"/>
          </a:p>
          <a:p>
            <a:pPr marL="342900" indent="-342900" fontAlgn="base">
              <a:buAutoNum type="arabicPeriod"/>
            </a:pPr>
            <a:endParaRPr lang="uk-UA" b="1" dirty="0"/>
          </a:p>
          <a:p>
            <a:pPr marL="342900" indent="-342900" fontAlgn="base">
              <a:buAutoNum type="arabicPeriod"/>
            </a:pPr>
            <a:r>
              <a:rPr lang="en-US" b="1" dirty="0">
                <a:hlinkClick r:id="rId3"/>
              </a:rPr>
              <a:t>https://www.instagram.com/p/B_CyGTznVQ6/?</a:t>
            </a:r>
            <a:r>
              <a:rPr lang="en-US" b="1" dirty="0" smtClean="0">
                <a:hlinkClick r:id="rId3"/>
              </a:rPr>
              <a:t>utm_source=ig_embed</a:t>
            </a:r>
            <a:endParaRPr lang="uk-UA" b="1" dirty="0" smtClean="0"/>
          </a:p>
          <a:p>
            <a:pPr marL="342900" indent="-342900" fontAlgn="base">
              <a:buAutoNum type="arabicPeriod"/>
            </a:pPr>
            <a:endParaRPr lang="uk-UA" b="1" dirty="0"/>
          </a:p>
          <a:p>
            <a:pPr marL="342900" indent="-342900" fontAlgn="base">
              <a:buAutoNum type="arabicPeriod"/>
            </a:pPr>
            <a:r>
              <a:rPr lang="en-US" b="1" dirty="0">
                <a:hlinkClick r:id="rId4"/>
              </a:rPr>
              <a:t>https://www.instagram.com/p/B-vJaxhhi8O/?</a:t>
            </a:r>
            <a:r>
              <a:rPr lang="en-US" b="1" dirty="0" smtClean="0">
                <a:hlinkClick r:id="rId4"/>
              </a:rPr>
              <a:t>utm_source=ig_embed</a:t>
            </a:r>
            <a:endParaRPr lang="uk-UA" b="1" dirty="0" smtClean="0"/>
          </a:p>
          <a:p>
            <a:pPr marL="342900" indent="-342900" fontAlgn="base">
              <a:buAutoNum type="arabicPeriod"/>
            </a:pPr>
            <a:endParaRPr lang="uk-UA" b="1" dirty="0"/>
          </a:p>
          <a:p>
            <a:pPr marL="342900" indent="-342900" fontAlgn="base">
              <a:buAutoNum type="arabicPeriod"/>
            </a:pPr>
            <a:r>
              <a:rPr lang="en-US" b="1" dirty="0">
                <a:hlinkClick r:id="rId5"/>
              </a:rPr>
              <a:t>https://www.instagram.com/p/B0GZyL_hMqW/?</a:t>
            </a:r>
            <a:r>
              <a:rPr lang="en-US" b="1" dirty="0" smtClean="0">
                <a:hlinkClick r:id="rId5"/>
              </a:rPr>
              <a:t>utm_source=ig_embed</a:t>
            </a:r>
            <a:endParaRPr lang="uk-UA" b="1" dirty="0" smtClean="0"/>
          </a:p>
          <a:p>
            <a:pPr marL="342900" indent="-342900" fontAlgn="base">
              <a:buAutoNum type="arabicPeriod"/>
            </a:pPr>
            <a:endParaRPr lang="uk-UA" b="1" dirty="0"/>
          </a:p>
          <a:p>
            <a:pPr marL="342900" indent="-342900" fontAlgn="base">
              <a:buAutoNum type="arabicPeriod"/>
            </a:pPr>
            <a:r>
              <a:rPr lang="en-US" b="1" dirty="0">
                <a:hlinkClick r:id="rId6"/>
              </a:rPr>
              <a:t>https://www.instagram.com/p/B8PvDvoj5sc/?</a:t>
            </a:r>
            <a:r>
              <a:rPr lang="en-US" b="1" dirty="0" smtClean="0">
                <a:hlinkClick r:id="rId6"/>
              </a:rPr>
              <a:t>utm_source=ig_embed</a:t>
            </a:r>
            <a:endParaRPr lang="uk-UA" b="1" dirty="0" smtClean="0"/>
          </a:p>
          <a:p>
            <a:pPr fontAlgn="base"/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3824659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638" y="260648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Папка про самоосвіту: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drive.google.com/drive/folders/1Q9FLPqFrwzhv7lGKPLeycOa6BYZXXvV-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Абетка директора рекомендує: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вчителів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збірник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зібрані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вчителем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компетентність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учителя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певній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сучасній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вчителів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відриву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стало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звичайним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боку,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критики 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коротку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біографію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(у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наочні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розроблені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вчителем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кращі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учнівські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тестування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сертифікації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вчитель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брав участь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дослідницько-експериментальній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586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життя,як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телебачення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телефон.Сучасна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уявляє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всесвітня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мережа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величезну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текстової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візуальної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потрібна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просування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То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потужний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комунікатор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думками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983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640960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5 потому фраза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Персональний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сайт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викликала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подив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непорозуміння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кому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марна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витрата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Але,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дивлячись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інформатизованіть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розуміємо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ногу з часом,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застарілі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є такими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дієвими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ефективними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користуються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бібліотеками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книжками,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довідниками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 думку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правильно. Але ми,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працюємо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учнями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нового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готуємо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новому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новому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інформаційному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070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556" y="332656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Мультимедіа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починає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виступати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комп’ютер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звичайний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є книга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олівець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інформаційно-комунікаційної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компетентності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особистому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самовдосконаленню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бажанню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набуті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педагогічній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повсякденній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Рано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пізно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творчо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працюючий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приходить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електронних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конкретного предмета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базу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педагогічного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допомагають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самовдосконалюватися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099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36282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мультимедійних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уроків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спонукає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активно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комп’ютерні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творчих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представляючи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презентацій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відкривають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ефективної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учителя й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учитель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наставником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саморозвитку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провідником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інформаційному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просторі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набуває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особистісних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компетентностей.</a:t>
            </a:r>
          </a:p>
        </p:txBody>
      </p:sp>
    </p:spTree>
    <p:extLst>
      <p:ext uri="{BB962C8B-B14F-4D97-AF65-F5344CB8AC3E}">
        <p14:creationId xmlns:p14="http://schemas.microsoft.com/office/powerpoint/2010/main" val="296835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77" y="332656"/>
            <a:ext cx="8791220" cy="612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2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550579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Як не складно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освоювати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інформаційно-комунікаційні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ногу з часом,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успішним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компетентним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обізнаним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технологіях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направляти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корисне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предмету. А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яке б з одного боку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цікавило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навчальним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направляло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таким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середовищем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бути сайт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блог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5368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ПЕРСОНАЛЬНИЙ САЙТ – </a:t>
            </a:r>
            <a:r>
              <a:rPr lang="ru-RU" b="1" dirty="0" smtClean="0"/>
              <a:t>БРЕНД</a:t>
            </a:r>
            <a:r>
              <a:rPr lang="ru-RU" b="1" dirty="0"/>
              <a:t> СУЧАСНОГО ВЧИТЕЛЯ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66343"/>
            <a:ext cx="7272807" cy="569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871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60648"/>
            <a:ext cx="8964488" cy="5865515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канали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залучити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просування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бренду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 fontAlgn="base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просування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бренду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експериментувати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різноманітними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каналами.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короткий шлях, вам треба буде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промацувати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ґрунт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обирати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найродючіший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подальшої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мереж 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обов’язковий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зможете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транслювати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акцентом на вашу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вибудовувати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ефективну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комунікацію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потенційними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споживачами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інтелектуального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продукту.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зможуть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монетизувати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ваш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персональний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бренд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семінарів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консультацій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726342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120</TotalTime>
  <Words>1001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Блог вчителя як ефективний інструмент у створенні персонального брендингу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Блог вчителя як ефективний інструмент у створенні персонального брендингу</dc:title>
  <dc:creator>Наташа</dc:creator>
  <cp:lastModifiedBy>Наташа</cp:lastModifiedBy>
  <cp:revision>10</cp:revision>
  <dcterms:created xsi:type="dcterms:W3CDTF">2020-11-16T18:24:23Z</dcterms:created>
  <dcterms:modified xsi:type="dcterms:W3CDTF">2020-11-18T18:16:18Z</dcterms:modified>
</cp:coreProperties>
</file>