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71" r:id="rId4"/>
    <p:sldId id="279" r:id="rId5"/>
    <p:sldId id="257" r:id="rId6"/>
    <p:sldId id="262" r:id="rId7"/>
    <p:sldId id="258" r:id="rId8"/>
    <p:sldId id="259" r:id="rId9"/>
    <p:sldId id="260" r:id="rId10"/>
    <p:sldId id="263" r:id="rId11"/>
    <p:sldId id="264" r:id="rId12"/>
    <p:sldId id="265" r:id="rId13"/>
    <p:sldId id="273" r:id="rId14"/>
    <p:sldId id="274" r:id="rId15"/>
    <p:sldId id="275" r:id="rId16"/>
    <p:sldId id="276" r:id="rId17"/>
    <p:sldId id="277" r:id="rId18"/>
    <p:sldId id="278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4" autoAdjust="0"/>
    <p:restoredTop sz="94660"/>
  </p:normalViewPr>
  <p:slideViewPr>
    <p:cSldViewPr>
      <p:cViewPr varScale="1">
        <p:scale>
          <a:sx n="65" d="100"/>
          <a:sy n="65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F32028-E130-4F52-8309-03F3F1056806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B8BE23D-BD93-4103-B8C2-A9E1B0B74F89}">
      <dgm:prSet phldrT="[Текст]" custT="1"/>
      <dgm:spPr/>
      <dgm:t>
        <a:bodyPr/>
        <a:lstStyle/>
        <a:p>
          <a:r>
            <a:rPr lang="uk-UA" sz="2800" dirty="0" smtClean="0">
              <a:latin typeface="Times New Roman" pitchFamily="18" charset="0"/>
              <a:cs typeface="Times New Roman" pitchFamily="18" charset="0"/>
            </a:rPr>
            <a:t>Дотримання принципів впливає на: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20A8A87C-C4FE-4E03-9265-72B2F51417A4}" type="parTrans" cxnId="{1888A54E-D80E-4B33-B8FE-97865215C54B}">
      <dgm:prSet/>
      <dgm:spPr/>
      <dgm:t>
        <a:bodyPr/>
        <a:lstStyle/>
        <a:p>
          <a:endParaRPr lang="ru-RU"/>
        </a:p>
      </dgm:t>
    </dgm:pt>
    <dgm:pt modelId="{94DFB307-F5E8-40E4-AC02-74EDFA7C101F}" type="sibTrans" cxnId="{1888A54E-D80E-4B33-B8FE-97865215C54B}">
      <dgm:prSet/>
      <dgm:spPr/>
      <dgm:t>
        <a:bodyPr/>
        <a:lstStyle/>
        <a:p>
          <a:endParaRPr lang="ru-RU"/>
        </a:p>
      </dgm:t>
    </dgm:pt>
    <dgm:pt modelId="{7036CE82-254A-46DF-B2EB-F14F945F21FE}">
      <dgm:prSet phldrT="[Текст]" custT="1"/>
      <dgm:spPr/>
      <dgm:t>
        <a:bodyPr/>
        <a:lstStyle/>
        <a:p>
          <a:r>
            <a:rPr lang="uk-UA" sz="3200" dirty="0" smtClean="0">
              <a:latin typeface="Times New Roman" pitchFamily="18" charset="0"/>
              <a:cs typeface="Times New Roman" pitchFamily="18" charset="0"/>
            </a:rPr>
            <a:t>Якість освіти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D48F3243-B963-45A8-BAC4-6F236BBE842E}" type="parTrans" cxnId="{06B55336-7F84-4AAD-BB92-19833C71D9DA}">
      <dgm:prSet/>
      <dgm:spPr/>
      <dgm:t>
        <a:bodyPr/>
        <a:lstStyle/>
        <a:p>
          <a:endParaRPr lang="ru-RU"/>
        </a:p>
      </dgm:t>
    </dgm:pt>
    <dgm:pt modelId="{CAC2B65A-230E-4562-AA10-DEB7FA9E42F6}" type="sibTrans" cxnId="{06B55336-7F84-4AAD-BB92-19833C71D9DA}">
      <dgm:prSet/>
      <dgm:spPr/>
      <dgm:t>
        <a:bodyPr/>
        <a:lstStyle/>
        <a:p>
          <a:endParaRPr lang="ru-RU"/>
        </a:p>
      </dgm:t>
    </dgm:pt>
    <dgm:pt modelId="{0A58C046-F6AA-4235-BD23-3CDCB18D20EB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Формування таких цінностей як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3D7945D-FD08-4DAA-9F9C-BB9E742D20E3}" type="parTrans" cxnId="{C8CBA0F8-2D24-4ECA-A1A6-B5A1C1ED4ECC}">
      <dgm:prSet/>
      <dgm:spPr/>
      <dgm:t>
        <a:bodyPr/>
        <a:lstStyle/>
        <a:p>
          <a:endParaRPr lang="ru-RU"/>
        </a:p>
      </dgm:t>
    </dgm:pt>
    <dgm:pt modelId="{3512CBE5-CEB1-4E69-8641-63CE3546403E}" type="sibTrans" cxnId="{C8CBA0F8-2D24-4ECA-A1A6-B5A1C1ED4ECC}">
      <dgm:prSet/>
      <dgm:spPr/>
      <dgm:t>
        <a:bodyPr/>
        <a:lstStyle/>
        <a:p>
          <a:endParaRPr lang="ru-RU"/>
        </a:p>
      </dgm:t>
    </dgm:pt>
    <dgm:pt modelId="{9F23CE97-6E8C-4B97-973B-1C89215872C9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Чесність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EAE8232-BA62-4773-A0DA-00908F7ED448}" type="parTrans" cxnId="{3C5AB1BE-E842-40CA-8528-46DE9A86C408}">
      <dgm:prSet/>
      <dgm:spPr/>
      <dgm:t>
        <a:bodyPr/>
        <a:lstStyle/>
        <a:p>
          <a:endParaRPr lang="ru-RU"/>
        </a:p>
      </dgm:t>
    </dgm:pt>
    <dgm:pt modelId="{AF0816C6-7F41-4B75-A5C8-764E12F1199D}" type="sibTrans" cxnId="{3C5AB1BE-E842-40CA-8528-46DE9A86C408}">
      <dgm:prSet/>
      <dgm:spPr/>
      <dgm:t>
        <a:bodyPr/>
        <a:lstStyle/>
        <a:p>
          <a:endParaRPr lang="ru-RU"/>
        </a:p>
      </dgm:t>
    </dgm:pt>
    <dgm:pt modelId="{CABD32ED-4B11-4394-ADE5-935BAB72126B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Довіра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1404624-0917-4A41-BB68-7C9380CC30D7}" type="parTrans" cxnId="{00E6911E-2FE3-4001-AC5C-F937412BDABB}">
      <dgm:prSet/>
      <dgm:spPr/>
      <dgm:t>
        <a:bodyPr/>
        <a:lstStyle/>
        <a:p>
          <a:endParaRPr lang="ru-RU"/>
        </a:p>
      </dgm:t>
    </dgm:pt>
    <dgm:pt modelId="{E203E648-AAF6-466A-977D-60074379A478}" type="sibTrans" cxnId="{00E6911E-2FE3-4001-AC5C-F937412BDABB}">
      <dgm:prSet/>
      <dgm:spPr/>
      <dgm:t>
        <a:bodyPr/>
        <a:lstStyle/>
        <a:p>
          <a:endParaRPr lang="ru-RU"/>
        </a:p>
      </dgm:t>
    </dgm:pt>
    <dgm:pt modelId="{2CA0D938-A4AD-475C-9B22-48F1B806506A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Справедливість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674061C-BA7D-4AE9-8F2A-0665CF22AED1}" type="parTrans" cxnId="{EC45F4C2-3381-4A4A-BD53-3050BE528189}">
      <dgm:prSet/>
      <dgm:spPr/>
      <dgm:t>
        <a:bodyPr/>
        <a:lstStyle/>
        <a:p>
          <a:endParaRPr lang="ru-RU"/>
        </a:p>
      </dgm:t>
    </dgm:pt>
    <dgm:pt modelId="{23991AC1-7182-4471-9E54-395DB0DB1C2F}" type="sibTrans" cxnId="{EC45F4C2-3381-4A4A-BD53-3050BE528189}">
      <dgm:prSet/>
      <dgm:spPr/>
      <dgm:t>
        <a:bodyPr/>
        <a:lstStyle/>
        <a:p>
          <a:endParaRPr lang="ru-RU"/>
        </a:p>
      </dgm:t>
    </dgm:pt>
    <dgm:pt modelId="{2C149EB1-99AE-44D5-8623-F5892F773D87}">
      <dgm:prSet custT="1"/>
      <dgm:spPr/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Взаємодопомога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5E61541-13C8-4495-B411-A940DCDCE0E4}" type="parTrans" cxnId="{F916FCDE-8D75-4775-9375-769024DE8E12}">
      <dgm:prSet/>
      <dgm:spPr/>
      <dgm:t>
        <a:bodyPr/>
        <a:lstStyle/>
        <a:p>
          <a:endParaRPr lang="ru-RU"/>
        </a:p>
      </dgm:t>
    </dgm:pt>
    <dgm:pt modelId="{F8CE1311-6079-42A2-B824-34E1D10857C1}" type="sibTrans" cxnId="{F916FCDE-8D75-4775-9375-769024DE8E12}">
      <dgm:prSet/>
      <dgm:spPr/>
      <dgm:t>
        <a:bodyPr/>
        <a:lstStyle/>
        <a:p>
          <a:endParaRPr lang="ru-RU"/>
        </a:p>
      </dgm:t>
    </dgm:pt>
    <dgm:pt modelId="{6652A1AB-6EA6-4E55-B75A-228692A24BE2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Відповідальність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9C3E7CA-C2CA-4B9C-A7CF-3687A67D3FF1}" type="parTrans" cxnId="{187C6614-051A-4792-8502-8A5524116C1C}">
      <dgm:prSet/>
      <dgm:spPr/>
      <dgm:t>
        <a:bodyPr/>
        <a:lstStyle/>
        <a:p>
          <a:endParaRPr lang="ru-RU"/>
        </a:p>
      </dgm:t>
    </dgm:pt>
    <dgm:pt modelId="{A768B749-C416-4BDD-A636-7132A1DFF9B2}" type="sibTrans" cxnId="{187C6614-051A-4792-8502-8A5524116C1C}">
      <dgm:prSet/>
      <dgm:spPr/>
      <dgm:t>
        <a:bodyPr/>
        <a:lstStyle/>
        <a:p>
          <a:endParaRPr lang="ru-RU"/>
        </a:p>
      </dgm:t>
    </dgm:pt>
    <dgm:pt modelId="{1144795A-B057-416D-81D3-0333FD067669}" type="pres">
      <dgm:prSet presAssocID="{C6F32028-E130-4F52-8309-03F3F10568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B490C94-5D24-47E5-B474-1DC75E473A85}" type="pres">
      <dgm:prSet presAssocID="{7B8BE23D-BD93-4103-B8C2-A9E1B0B74F89}" presName="hierRoot1" presStyleCnt="0"/>
      <dgm:spPr/>
    </dgm:pt>
    <dgm:pt modelId="{D56E7660-4E12-4249-A645-C800B3C5E1B5}" type="pres">
      <dgm:prSet presAssocID="{7B8BE23D-BD93-4103-B8C2-A9E1B0B74F89}" presName="composite" presStyleCnt="0"/>
      <dgm:spPr/>
    </dgm:pt>
    <dgm:pt modelId="{B89D385B-22EC-4B18-8970-7ECA6BA75038}" type="pres">
      <dgm:prSet presAssocID="{7B8BE23D-BD93-4103-B8C2-A9E1B0B74F89}" presName="background" presStyleLbl="node0" presStyleIdx="0" presStyleCnt="1"/>
      <dgm:spPr/>
    </dgm:pt>
    <dgm:pt modelId="{5233CEBF-FA3B-43BB-92CF-EC48585A257F}" type="pres">
      <dgm:prSet presAssocID="{7B8BE23D-BD93-4103-B8C2-A9E1B0B74F89}" presName="text" presStyleLbl="fgAcc0" presStyleIdx="0" presStyleCnt="1" custScaleX="4457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E521D2-7EE4-48B3-B3B8-DC9FF513FCF9}" type="pres">
      <dgm:prSet presAssocID="{7B8BE23D-BD93-4103-B8C2-A9E1B0B74F89}" presName="hierChild2" presStyleCnt="0"/>
      <dgm:spPr/>
    </dgm:pt>
    <dgm:pt modelId="{D192219E-CED9-4F94-A2DD-F9E2009AA486}" type="pres">
      <dgm:prSet presAssocID="{D48F3243-B963-45A8-BAC4-6F236BBE842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4EEF008-1667-4364-A9E6-7644A821EE32}" type="pres">
      <dgm:prSet presAssocID="{7036CE82-254A-46DF-B2EB-F14F945F21FE}" presName="hierRoot2" presStyleCnt="0"/>
      <dgm:spPr/>
    </dgm:pt>
    <dgm:pt modelId="{9DF01E8D-54E4-4B7A-B7B4-B5A9854FC895}" type="pres">
      <dgm:prSet presAssocID="{7036CE82-254A-46DF-B2EB-F14F945F21FE}" presName="composite2" presStyleCnt="0"/>
      <dgm:spPr/>
    </dgm:pt>
    <dgm:pt modelId="{83781F1C-DF82-4970-9990-FECC97C9AB3B}" type="pres">
      <dgm:prSet presAssocID="{7036CE82-254A-46DF-B2EB-F14F945F21FE}" presName="background2" presStyleLbl="node2" presStyleIdx="0" presStyleCnt="2"/>
      <dgm:spPr/>
    </dgm:pt>
    <dgm:pt modelId="{D4554888-818A-4397-9DBF-86D0B2F2A15E}" type="pres">
      <dgm:prSet presAssocID="{7036CE82-254A-46DF-B2EB-F14F945F21FE}" presName="text2" presStyleLbl="fgAcc2" presStyleIdx="0" presStyleCnt="2" custScaleX="2222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D13992-504D-47AF-B047-21DABFF7957C}" type="pres">
      <dgm:prSet presAssocID="{7036CE82-254A-46DF-B2EB-F14F945F21FE}" presName="hierChild3" presStyleCnt="0"/>
      <dgm:spPr/>
    </dgm:pt>
    <dgm:pt modelId="{402DC803-DC4C-45FF-AFBE-22FC0ED38C52}" type="pres">
      <dgm:prSet presAssocID="{03D7945D-FD08-4DAA-9F9C-BB9E742D20E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D6B7A006-F2E0-4BBD-884D-5C581A6FEA7B}" type="pres">
      <dgm:prSet presAssocID="{0A58C046-F6AA-4235-BD23-3CDCB18D20EB}" presName="hierRoot2" presStyleCnt="0"/>
      <dgm:spPr/>
    </dgm:pt>
    <dgm:pt modelId="{93326E85-2267-4A95-AFEE-7DCE70C0077D}" type="pres">
      <dgm:prSet presAssocID="{0A58C046-F6AA-4235-BD23-3CDCB18D20EB}" presName="composite2" presStyleCnt="0"/>
      <dgm:spPr/>
    </dgm:pt>
    <dgm:pt modelId="{271B6B96-80F7-4C7E-B8D5-0BD87ABD6B8C}" type="pres">
      <dgm:prSet presAssocID="{0A58C046-F6AA-4235-BD23-3CDCB18D20EB}" presName="background2" presStyleLbl="node2" presStyleIdx="1" presStyleCnt="2"/>
      <dgm:spPr/>
    </dgm:pt>
    <dgm:pt modelId="{4F22124F-56AA-4026-ABF2-64A51B8D0180}" type="pres">
      <dgm:prSet presAssocID="{0A58C046-F6AA-4235-BD23-3CDCB18D20EB}" presName="text2" presStyleLbl="fgAcc2" presStyleIdx="1" presStyleCnt="2" custScaleX="234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23BA9D-AC5E-4FC2-BA59-222327B5A7E0}" type="pres">
      <dgm:prSet presAssocID="{0A58C046-F6AA-4235-BD23-3CDCB18D20EB}" presName="hierChild3" presStyleCnt="0"/>
      <dgm:spPr/>
    </dgm:pt>
    <dgm:pt modelId="{E6082E36-82EE-4532-B60F-1A8868332A15}" type="pres">
      <dgm:prSet presAssocID="{AEAE8232-BA62-4773-A0DA-00908F7ED448}" presName="Name17" presStyleLbl="parChTrans1D3" presStyleIdx="0" presStyleCnt="5"/>
      <dgm:spPr/>
      <dgm:t>
        <a:bodyPr/>
        <a:lstStyle/>
        <a:p>
          <a:endParaRPr lang="ru-RU"/>
        </a:p>
      </dgm:t>
    </dgm:pt>
    <dgm:pt modelId="{FF18F463-35E3-4315-8A69-B8DBBD48A62E}" type="pres">
      <dgm:prSet presAssocID="{9F23CE97-6E8C-4B97-973B-1C89215872C9}" presName="hierRoot3" presStyleCnt="0"/>
      <dgm:spPr/>
    </dgm:pt>
    <dgm:pt modelId="{7C7E7DFA-4837-4281-ACAB-77D28EA6D6C6}" type="pres">
      <dgm:prSet presAssocID="{9F23CE97-6E8C-4B97-973B-1C89215872C9}" presName="composite3" presStyleCnt="0"/>
      <dgm:spPr/>
    </dgm:pt>
    <dgm:pt modelId="{1E1DD589-857E-476C-80C3-CAB95C9B4629}" type="pres">
      <dgm:prSet presAssocID="{9F23CE97-6E8C-4B97-973B-1C89215872C9}" presName="background3" presStyleLbl="node3" presStyleIdx="0" presStyleCnt="5"/>
      <dgm:spPr/>
    </dgm:pt>
    <dgm:pt modelId="{CC68F0FB-5178-4E0D-B751-7D3F241641FC}" type="pres">
      <dgm:prSet presAssocID="{9F23CE97-6E8C-4B97-973B-1C89215872C9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5F5779-6539-4E71-A2BC-34FBE1C395E4}" type="pres">
      <dgm:prSet presAssocID="{9F23CE97-6E8C-4B97-973B-1C89215872C9}" presName="hierChild4" presStyleCnt="0"/>
      <dgm:spPr/>
    </dgm:pt>
    <dgm:pt modelId="{ADB9FC3E-82BF-469D-A289-74F35AE82F38}" type="pres">
      <dgm:prSet presAssocID="{91404624-0917-4A41-BB68-7C9380CC30D7}" presName="Name17" presStyleLbl="parChTrans1D3" presStyleIdx="1" presStyleCnt="5"/>
      <dgm:spPr/>
      <dgm:t>
        <a:bodyPr/>
        <a:lstStyle/>
        <a:p>
          <a:endParaRPr lang="ru-RU"/>
        </a:p>
      </dgm:t>
    </dgm:pt>
    <dgm:pt modelId="{2510534C-7812-4B6F-A51A-A3A463E40395}" type="pres">
      <dgm:prSet presAssocID="{CABD32ED-4B11-4394-ADE5-935BAB72126B}" presName="hierRoot3" presStyleCnt="0"/>
      <dgm:spPr/>
    </dgm:pt>
    <dgm:pt modelId="{7ADDFCFC-8B1D-4B26-A2C0-1368C4CA1473}" type="pres">
      <dgm:prSet presAssocID="{CABD32ED-4B11-4394-ADE5-935BAB72126B}" presName="composite3" presStyleCnt="0"/>
      <dgm:spPr/>
    </dgm:pt>
    <dgm:pt modelId="{79962561-8D97-4327-9726-A21007E66C75}" type="pres">
      <dgm:prSet presAssocID="{CABD32ED-4B11-4394-ADE5-935BAB72126B}" presName="background3" presStyleLbl="node3" presStyleIdx="1" presStyleCnt="5"/>
      <dgm:spPr/>
    </dgm:pt>
    <dgm:pt modelId="{54A83F5B-B151-4C0B-90D7-999FF2CE6E4B}" type="pres">
      <dgm:prSet presAssocID="{CABD32ED-4B11-4394-ADE5-935BAB72126B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9D42C1-152C-4A77-89CE-72901B868803}" type="pres">
      <dgm:prSet presAssocID="{CABD32ED-4B11-4394-ADE5-935BAB72126B}" presName="hierChild4" presStyleCnt="0"/>
      <dgm:spPr/>
    </dgm:pt>
    <dgm:pt modelId="{4A9B3F9D-A221-4D9A-BE59-C8492BBD770E}" type="pres">
      <dgm:prSet presAssocID="{7674061C-BA7D-4AE9-8F2A-0665CF22AED1}" presName="Name17" presStyleLbl="parChTrans1D3" presStyleIdx="2" presStyleCnt="5"/>
      <dgm:spPr/>
      <dgm:t>
        <a:bodyPr/>
        <a:lstStyle/>
        <a:p>
          <a:endParaRPr lang="ru-RU"/>
        </a:p>
      </dgm:t>
    </dgm:pt>
    <dgm:pt modelId="{C2C24FC5-3B4C-49F7-A5BF-AD795CB3BBFB}" type="pres">
      <dgm:prSet presAssocID="{2CA0D938-A4AD-475C-9B22-48F1B806506A}" presName="hierRoot3" presStyleCnt="0"/>
      <dgm:spPr/>
    </dgm:pt>
    <dgm:pt modelId="{40AA9472-6B35-416B-9E29-33705683D08E}" type="pres">
      <dgm:prSet presAssocID="{2CA0D938-A4AD-475C-9B22-48F1B806506A}" presName="composite3" presStyleCnt="0"/>
      <dgm:spPr/>
    </dgm:pt>
    <dgm:pt modelId="{C26DBE24-304E-45CF-9679-75912AA5D3A5}" type="pres">
      <dgm:prSet presAssocID="{2CA0D938-A4AD-475C-9B22-48F1B806506A}" presName="background3" presStyleLbl="node3" presStyleIdx="2" presStyleCnt="5"/>
      <dgm:spPr/>
    </dgm:pt>
    <dgm:pt modelId="{2CC98C3F-8869-4F06-88FD-B560E4FEFE4D}" type="pres">
      <dgm:prSet presAssocID="{2CA0D938-A4AD-475C-9B22-48F1B806506A}" presName="text3" presStyleLbl="fgAcc3" presStyleIdx="2" presStyleCnt="5" custScaleX="111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6B65CC-8F67-4F76-964A-E7FD8DEE03BC}" type="pres">
      <dgm:prSet presAssocID="{2CA0D938-A4AD-475C-9B22-48F1B806506A}" presName="hierChild4" presStyleCnt="0"/>
      <dgm:spPr/>
    </dgm:pt>
    <dgm:pt modelId="{89E1FE52-48BE-417A-92AF-2C4DAB53F579}" type="pres">
      <dgm:prSet presAssocID="{B5E61541-13C8-4495-B411-A940DCDCE0E4}" presName="Name17" presStyleLbl="parChTrans1D3" presStyleIdx="3" presStyleCnt="5"/>
      <dgm:spPr/>
      <dgm:t>
        <a:bodyPr/>
        <a:lstStyle/>
        <a:p>
          <a:endParaRPr lang="ru-RU"/>
        </a:p>
      </dgm:t>
    </dgm:pt>
    <dgm:pt modelId="{BE1B23D6-A1B2-410E-9EDC-29D740A423B4}" type="pres">
      <dgm:prSet presAssocID="{2C149EB1-99AE-44D5-8623-F5892F773D87}" presName="hierRoot3" presStyleCnt="0"/>
      <dgm:spPr/>
    </dgm:pt>
    <dgm:pt modelId="{0BB74266-DAD3-4288-93B4-A306B51D9D90}" type="pres">
      <dgm:prSet presAssocID="{2C149EB1-99AE-44D5-8623-F5892F773D87}" presName="composite3" presStyleCnt="0"/>
      <dgm:spPr/>
    </dgm:pt>
    <dgm:pt modelId="{8E3519C4-A000-453B-89CF-EB9DFBC61A23}" type="pres">
      <dgm:prSet presAssocID="{2C149EB1-99AE-44D5-8623-F5892F773D87}" presName="background3" presStyleLbl="node3" presStyleIdx="3" presStyleCnt="5"/>
      <dgm:spPr/>
    </dgm:pt>
    <dgm:pt modelId="{C799F61B-9511-463A-A47B-16A17300EE1D}" type="pres">
      <dgm:prSet presAssocID="{2C149EB1-99AE-44D5-8623-F5892F773D87}" presName="text3" presStyleLbl="fgAcc3" presStyleIdx="3" presStyleCnt="5" custScaleX="1188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AE8DD4-3EA2-45CD-B151-EC4E0371318D}" type="pres">
      <dgm:prSet presAssocID="{2C149EB1-99AE-44D5-8623-F5892F773D87}" presName="hierChild4" presStyleCnt="0"/>
      <dgm:spPr/>
    </dgm:pt>
    <dgm:pt modelId="{D31BF7F6-31C7-45F5-9771-EB33771EC857}" type="pres">
      <dgm:prSet presAssocID="{69C3E7CA-C2CA-4B9C-A7CF-3687A67D3FF1}" presName="Name17" presStyleLbl="parChTrans1D3" presStyleIdx="4" presStyleCnt="5"/>
      <dgm:spPr/>
      <dgm:t>
        <a:bodyPr/>
        <a:lstStyle/>
        <a:p>
          <a:endParaRPr lang="ru-RU"/>
        </a:p>
      </dgm:t>
    </dgm:pt>
    <dgm:pt modelId="{13F3CAC3-3F20-4DCC-A5A7-723D5DC1539F}" type="pres">
      <dgm:prSet presAssocID="{6652A1AB-6EA6-4E55-B75A-228692A24BE2}" presName="hierRoot3" presStyleCnt="0"/>
      <dgm:spPr/>
    </dgm:pt>
    <dgm:pt modelId="{E6F3B9C3-5205-444F-AEF3-27268C82EC07}" type="pres">
      <dgm:prSet presAssocID="{6652A1AB-6EA6-4E55-B75A-228692A24BE2}" presName="composite3" presStyleCnt="0"/>
      <dgm:spPr/>
    </dgm:pt>
    <dgm:pt modelId="{B7508F3B-B45A-4536-BF59-B42268117615}" type="pres">
      <dgm:prSet presAssocID="{6652A1AB-6EA6-4E55-B75A-228692A24BE2}" presName="background3" presStyleLbl="node3" presStyleIdx="4" presStyleCnt="5"/>
      <dgm:spPr/>
    </dgm:pt>
    <dgm:pt modelId="{EE05503B-32CF-4044-A9BC-ACDA23103E4F}" type="pres">
      <dgm:prSet presAssocID="{6652A1AB-6EA6-4E55-B75A-228692A24BE2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D9809B-3C17-4C10-BCE7-1FC5C455BA75}" type="pres">
      <dgm:prSet presAssocID="{6652A1AB-6EA6-4E55-B75A-228692A24BE2}" presName="hierChild4" presStyleCnt="0"/>
      <dgm:spPr/>
    </dgm:pt>
  </dgm:ptLst>
  <dgm:cxnLst>
    <dgm:cxn modelId="{C8CBA0F8-2D24-4ECA-A1A6-B5A1C1ED4ECC}" srcId="{7B8BE23D-BD93-4103-B8C2-A9E1B0B74F89}" destId="{0A58C046-F6AA-4235-BD23-3CDCB18D20EB}" srcOrd="1" destOrd="0" parTransId="{03D7945D-FD08-4DAA-9F9C-BB9E742D20E3}" sibTransId="{3512CBE5-CEB1-4E69-8641-63CE3546403E}"/>
    <dgm:cxn modelId="{27867566-8E3A-4BFD-A471-AC7D80990F51}" type="presOf" srcId="{91404624-0917-4A41-BB68-7C9380CC30D7}" destId="{ADB9FC3E-82BF-469D-A289-74F35AE82F38}" srcOrd="0" destOrd="0" presId="urn:microsoft.com/office/officeart/2005/8/layout/hierarchy1"/>
    <dgm:cxn modelId="{EBD40A31-2708-4486-B919-3383EFD33128}" type="presOf" srcId="{9F23CE97-6E8C-4B97-973B-1C89215872C9}" destId="{CC68F0FB-5178-4E0D-B751-7D3F241641FC}" srcOrd="0" destOrd="0" presId="urn:microsoft.com/office/officeart/2005/8/layout/hierarchy1"/>
    <dgm:cxn modelId="{F916FCDE-8D75-4775-9375-769024DE8E12}" srcId="{0A58C046-F6AA-4235-BD23-3CDCB18D20EB}" destId="{2C149EB1-99AE-44D5-8623-F5892F773D87}" srcOrd="3" destOrd="0" parTransId="{B5E61541-13C8-4495-B411-A940DCDCE0E4}" sibTransId="{F8CE1311-6079-42A2-B824-34E1D10857C1}"/>
    <dgm:cxn modelId="{68283720-5BBA-4915-BC15-462577C2E7AC}" type="presOf" srcId="{2CA0D938-A4AD-475C-9B22-48F1B806506A}" destId="{2CC98C3F-8869-4F06-88FD-B560E4FEFE4D}" srcOrd="0" destOrd="0" presId="urn:microsoft.com/office/officeart/2005/8/layout/hierarchy1"/>
    <dgm:cxn modelId="{23A040C8-F903-4B7F-A4E8-7250DC71E85F}" type="presOf" srcId="{0A58C046-F6AA-4235-BD23-3CDCB18D20EB}" destId="{4F22124F-56AA-4026-ABF2-64A51B8D0180}" srcOrd="0" destOrd="0" presId="urn:microsoft.com/office/officeart/2005/8/layout/hierarchy1"/>
    <dgm:cxn modelId="{EC45F4C2-3381-4A4A-BD53-3050BE528189}" srcId="{0A58C046-F6AA-4235-BD23-3CDCB18D20EB}" destId="{2CA0D938-A4AD-475C-9B22-48F1B806506A}" srcOrd="2" destOrd="0" parTransId="{7674061C-BA7D-4AE9-8F2A-0665CF22AED1}" sibTransId="{23991AC1-7182-4471-9E54-395DB0DB1C2F}"/>
    <dgm:cxn modelId="{1181C3D4-45A3-4287-A014-87731768DEEA}" type="presOf" srcId="{7036CE82-254A-46DF-B2EB-F14F945F21FE}" destId="{D4554888-818A-4397-9DBF-86D0B2F2A15E}" srcOrd="0" destOrd="0" presId="urn:microsoft.com/office/officeart/2005/8/layout/hierarchy1"/>
    <dgm:cxn modelId="{D80EB3FD-B57A-4722-95D7-EFE1C9A82909}" type="presOf" srcId="{2C149EB1-99AE-44D5-8623-F5892F773D87}" destId="{C799F61B-9511-463A-A47B-16A17300EE1D}" srcOrd="0" destOrd="0" presId="urn:microsoft.com/office/officeart/2005/8/layout/hierarchy1"/>
    <dgm:cxn modelId="{187C6614-051A-4792-8502-8A5524116C1C}" srcId="{0A58C046-F6AA-4235-BD23-3CDCB18D20EB}" destId="{6652A1AB-6EA6-4E55-B75A-228692A24BE2}" srcOrd="4" destOrd="0" parTransId="{69C3E7CA-C2CA-4B9C-A7CF-3687A67D3FF1}" sibTransId="{A768B749-C416-4BDD-A636-7132A1DFF9B2}"/>
    <dgm:cxn modelId="{934BC8D4-69F3-4364-A4D7-4BC2274514D0}" type="presOf" srcId="{CABD32ED-4B11-4394-ADE5-935BAB72126B}" destId="{54A83F5B-B151-4C0B-90D7-999FF2CE6E4B}" srcOrd="0" destOrd="0" presId="urn:microsoft.com/office/officeart/2005/8/layout/hierarchy1"/>
    <dgm:cxn modelId="{1888A54E-D80E-4B33-B8FE-97865215C54B}" srcId="{C6F32028-E130-4F52-8309-03F3F1056806}" destId="{7B8BE23D-BD93-4103-B8C2-A9E1B0B74F89}" srcOrd="0" destOrd="0" parTransId="{20A8A87C-C4FE-4E03-9265-72B2F51417A4}" sibTransId="{94DFB307-F5E8-40E4-AC02-74EDFA7C101F}"/>
    <dgm:cxn modelId="{06B55336-7F84-4AAD-BB92-19833C71D9DA}" srcId="{7B8BE23D-BD93-4103-B8C2-A9E1B0B74F89}" destId="{7036CE82-254A-46DF-B2EB-F14F945F21FE}" srcOrd="0" destOrd="0" parTransId="{D48F3243-B963-45A8-BAC4-6F236BBE842E}" sibTransId="{CAC2B65A-230E-4562-AA10-DEB7FA9E42F6}"/>
    <dgm:cxn modelId="{A9F5A86F-7108-4068-8293-4C258E8FA711}" type="presOf" srcId="{C6F32028-E130-4F52-8309-03F3F1056806}" destId="{1144795A-B057-416D-81D3-0333FD067669}" srcOrd="0" destOrd="0" presId="urn:microsoft.com/office/officeart/2005/8/layout/hierarchy1"/>
    <dgm:cxn modelId="{C8D756E3-E948-479A-88EC-5EFE660C33D6}" type="presOf" srcId="{D48F3243-B963-45A8-BAC4-6F236BBE842E}" destId="{D192219E-CED9-4F94-A2DD-F9E2009AA486}" srcOrd="0" destOrd="0" presId="urn:microsoft.com/office/officeart/2005/8/layout/hierarchy1"/>
    <dgm:cxn modelId="{7D69E44B-EE4F-479B-A62F-EBECEF3B1128}" type="presOf" srcId="{03D7945D-FD08-4DAA-9F9C-BB9E742D20E3}" destId="{402DC803-DC4C-45FF-AFBE-22FC0ED38C52}" srcOrd="0" destOrd="0" presId="urn:microsoft.com/office/officeart/2005/8/layout/hierarchy1"/>
    <dgm:cxn modelId="{4DBBC265-63C0-48E4-B78D-6C042CAB08B3}" type="presOf" srcId="{B5E61541-13C8-4495-B411-A940DCDCE0E4}" destId="{89E1FE52-48BE-417A-92AF-2C4DAB53F579}" srcOrd="0" destOrd="0" presId="urn:microsoft.com/office/officeart/2005/8/layout/hierarchy1"/>
    <dgm:cxn modelId="{3C5AB1BE-E842-40CA-8528-46DE9A86C408}" srcId="{0A58C046-F6AA-4235-BD23-3CDCB18D20EB}" destId="{9F23CE97-6E8C-4B97-973B-1C89215872C9}" srcOrd="0" destOrd="0" parTransId="{AEAE8232-BA62-4773-A0DA-00908F7ED448}" sibTransId="{AF0816C6-7F41-4B75-A5C8-764E12F1199D}"/>
    <dgm:cxn modelId="{424C6A02-30F7-4064-8EE4-59A7A14765C7}" type="presOf" srcId="{69C3E7CA-C2CA-4B9C-A7CF-3687A67D3FF1}" destId="{D31BF7F6-31C7-45F5-9771-EB33771EC857}" srcOrd="0" destOrd="0" presId="urn:microsoft.com/office/officeart/2005/8/layout/hierarchy1"/>
    <dgm:cxn modelId="{B1C0D646-3264-4102-8AF0-76DDD75E9B49}" type="presOf" srcId="{AEAE8232-BA62-4773-A0DA-00908F7ED448}" destId="{E6082E36-82EE-4532-B60F-1A8868332A15}" srcOrd="0" destOrd="0" presId="urn:microsoft.com/office/officeart/2005/8/layout/hierarchy1"/>
    <dgm:cxn modelId="{0DE2A0CA-6E2E-4FEC-9BB6-D07263261F7A}" type="presOf" srcId="{7674061C-BA7D-4AE9-8F2A-0665CF22AED1}" destId="{4A9B3F9D-A221-4D9A-BE59-C8492BBD770E}" srcOrd="0" destOrd="0" presId="urn:microsoft.com/office/officeart/2005/8/layout/hierarchy1"/>
    <dgm:cxn modelId="{94638E18-E9EA-487A-ADEE-581FFF69FE10}" type="presOf" srcId="{7B8BE23D-BD93-4103-B8C2-A9E1B0B74F89}" destId="{5233CEBF-FA3B-43BB-92CF-EC48585A257F}" srcOrd="0" destOrd="0" presId="urn:microsoft.com/office/officeart/2005/8/layout/hierarchy1"/>
    <dgm:cxn modelId="{53207F97-A539-410D-AA75-BC41CB047BCC}" type="presOf" srcId="{6652A1AB-6EA6-4E55-B75A-228692A24BE2}" destId="{EE05503B-32CF-4044-A9BC-ACDA23103E4F}" srcOrd="0" destOrd="0" presId="urn:microsoft.com/office/officeart/2005/8/layout/hierarchy1"/>
    <dgm:cxn modelId="{00E6911E-2FE3-4001-AC5C-F937412BDABB}" srcId="{0A58C046-F6AA-4235-BD23-3CDCB18D20EB}" destId="{CABD32ED-4B11-4394-ADE5-935BAB72126B}" srcOrd="1" destOrd="0" parTransId="{91404624-0917-4A41-BB68-7C9380CC30D7}" sibTransId="{E203E648-AAF6-466A-977D-60074379A478}"/>
    <dgm:cxn modelId="{5CD60298-5B1E-4D52-BE3B-F456BBD0C44A}" type="presParOf" srcId="{1144795A-B057-416D-81D3-0333FD067669}" destId="{9B490C94-5D24-47E5-B474-1DC75E473A85}" srcOrd="0" destOrd="0" presId="urn:microsoft.com/office/officeart/2005/8/layout/hierarchy1"/>
    <dgm:cxn modelId="{1B9385BD-F5CD-40CD-9497-B7EB05377E91}" type="presParOf" srcId="{9B490C94-5D24-47E5-B474-1DC75E473A85}" destId="{D56E7660-4E12-4249-A645-C800B3C5E1B5}" srcOrd="0" destOrd="0" presId="urn:microsoft.com/office/officeart/2005/8/layout/hierarchy1"/>
    <dgm:cxn modelId="{39E892AB-FDB4-47A9-B9C7-8AD1657278FA}" type="presParOf" srcId="{D56E7660-4E12-4249-A645-C800B3C5E1B5}" destId="{B89D385B-22EC-4B18-8970-7ECA6BA75038}" srcOrd="0" destOrd="0" presId="urn:microsoft.com/office/officeart/2005/8/layout/hierarchy1"/>
    <dgm:cxn modelId="{A41F6EBA-5400-4F33-BEE4-BCD87AA2AC4E}" type="presParOf" srcId="{D56E7660-4E12-4249-A645-C800B3C5E1B5}" destId="{5233CEBF-FA3B-43BB-92CF-EC48585A257F}" srcOrd="1" destOrd="0" presId="urn:microsoft.com/office/officeart/2005/8/layout/hierarchy1"/>
    <dgm:cxn modelId="{E90C5E01-03FF-407E-8BB6-F63B712CF7B3}" type="presParOf" srcId="{9B490C94-5D24-47E5-B474-1DC75E473A85}" destId="{C5E521D2-7EE4-48B3-B3B8-DC9FF513FCF9}" srcOrd="1" destOrd="0" presId="urn:microsoft.com/office/officeart/2005/8/layout/hierarchy1"/>
    <dgm:cxn modelId="{37BEF0FC-604A-4B57-9D30-D45020DC146D}" type="presParOf" srcId="{C5E521D2-7EE4-48B3-B3B8-DC9FF513FCF9}" destId="{D192219E-CED9-4F94-A2DD-F9E2009AA486}" srcOrd="0" destOrd="0" presId="urn:microsoft.com/office/officeart/2005/8/layout/hierarchy1"/>
    <dgm:cxn modelId="{5DD01AA4-B32C-490E-AA9E-269108414CEA}" type="presParOf" srcId="{C5E521D2-7EE4-48B3-B3B8-DC9FF513FCF9}" destId="{D4EEF008-1667-4364-A9E6-7644A821EE32}" srcOrd="1" destOrd="0" presId="urn:microsoft.com/office/officeart/2005/8/layout/hierarchy1"/>
    <dgm:cxn modelId="{733729AB-FB42-450F-94EB-C73AA39A7DB8}" type="presParOf" srcId="{D4EEF008-1667-4364-A9E6-7644A821EE32}" destId="{9DF01E8D-54E4-4B7A-B7B4-B5A9854FC895}" srcOrd="0" destOrd="0" presId="urn:microsoft.com/office/officeart/2005/8/layout/hierarchy1"/>
    <dgm:cxn modelId="{A3AC737B-89A1-4131-A0BC-E09595C3E532}" type="presParOf" srcId="{9DF01E8D-54E4-4B7A-B7B4-B5A9854FC895}" destId="{83781F1C-DF82-4970-9990-FECC97C9AB3B}" srcOrd="0" destOrd="0" presId="urn:microsoft.com/office/officeart/2005/8/layout/hierarchy1"/>
    <dgm:cxn modelId="{24C99D10-1512-4A5D-8411-DA6A21D2CC3E}" type="presParOf" srcId="{9DF01E8D-54E4-4B7A-B7B4-B5A9854FC895}" destId="{D4554888-818A-4397-9DBF-86D0B2F2A15E}" srcOrd="1" destOrd="0" presId="urn:microsoft.com/office/officeart/2005/8/layout/hierarchy1"/>
    <dgm:cxn modelId="{9DD3379B-2382-4538-8AFD-BF4F5FB051CE}" type="presParOf" srcId="{D4EEF008-1667-4364-A9E6-7644A821EE32}" destId="{ECD13992-504D-47AF-B047-21DABFF7957C}" srcOrd="1" destOrd="0" presId="urn:microsoft.com/office/officeart/2005/8/layout/hierarchy1"/>
    <dgm:cxn modelId="{79585859-F14E-4B15-B9B0-E308EB9E5DE5}" type="presParOf" srcId="{C5E521D2-7EE4-48B3-B3B8-DC9FF513FCF9}" destId="{402DC803-DC4C-45FF-AFBE-22FC0ED38C52}" srcOrd="2" destOrd="0" presId="urn:microsoft.com/office/officeart/2005/8/layout/hierarchy1"/>
    <dgm:cxn modelId="{C13D42EF-396E-4A39-B8AD-513D86CC3522}" type="presParOf" srcId="{C5E521D2-7EE4-48B3-B3B8-DC9FF513FCF9}" destId="{D6B7A006-F2E0-4BBD-884D-5C581A6FEA7B}" srcOrd="3" destOrd="0" presId="urn:microsoft.com/office/officeart/2005/8/layout/hierarchy1"/>
    <dgm:cxn modelId="{8CDCCE9F-6B1C-42E4-B168-ABC363AEA58B}" type="presParOf" srcId="{D6B7A006-F2E0-4BBD-884D-5C581A6FEA7B}" destId="{93326E85-2267-4A95-AFEE-7DCE70C0077D}" srcOrd="0" destOrd="0" presId="urn:microsoft.com/office/officeart/2005/8/layout/hierarchy1"/>
    <dgm:cxn modelId="{170F4504-E17F-461F-85B7-76DE92CC1704}" type="presParOf" srcId="{93326E85-2267-4A95-AFEE-7DCE70C0077D}" destId="{271B6B96-80F7-4C7E-B8D5-0BD87ABD6B8C}" srcOrd="0" destOrd="0" presId="urn:microsoft.com/office/officeart/2005/8/layout/hierarchy1"/>
    <dgm:cxn modelId="{C5FCEC87-995A-4C9F-8913-09A4287A2DB5}" type="presParOf" srcId="{93326E85-2267-4A95-AFEE-7DCE70C0077D}" destId="{4F22124F-56AA-4026-ABF2-64A51B8D0180}" srcOrd="1" destOrd="0" presId="urn:microsoft.com/office/officeart/2005/8/layout/hierarchy1"/>
    <dgm:cxn modelId="{807DDA49-BDC5-4E99-937D-7F7E9FED2D58}" type="presParOf" srcId="{D6B7A006-F2E0-4BBD-884D-5C581A6FEA7B}" destId="{6523BA9D-AC5E-4FC2-BA59-222327B5A7E0}" srcOrd="1" destOrd="0" presId="urn:microsoft.com/office/officeart/2005/8/layout/hierarchy1"/>
    <dgm:cxn modelId="{71490535-1579-43C4-8B56-08D0A8802A07}" type="presParOf" srcId="{6523BA9D-AC5E-4FC2-BA59-222327B5A7E0}" destId="{E6082E36-82EE-4532-B60F-1A8868332A15}" srcOrd="0" destOrd="0" presId="urn:microsoft.com/office/officeart/2005/8/layout/hierarchy1"/>
    <dgm:cxn modelId="{96AA8F5F-3749-495F-9EA2-8140E788AA06}" type="presParOf" srcId="{6523BA9D-AC5E-4FC2-BA59-222327B5A7E0}" destId="{FF18F463-35E3-4315-8A69-B8DBBD48A62E}" srcOrd="1" destOrd="0" presId="urn:microsoft.com/office/officeart/2005/8/layout/hierarchy1"/>
    <dgm:cxn modelId="{3BB19105-08E0-47F6-A0DB-C73FECAC1AD9}" type="presParOf" srcId="{FF18F463-35E3-4315-8A69-B8DBBD48A62E}" destId="{7C7E7DFA-4837-4281-ACAB-77D28EA6D6C6}" srcOrd="0" destOrd="0" presId="urn:microsoft.com/office/officeart/2005/8/layout/hierarchy1"/>
    <dgm:cxn modelId="{DBEEEE24-8907-4894-BDEB-F722329C1228}" type="presParOf" srcId="{7C7E7DFA-4837-4281-ACAB-77D28EA6D6C6}" destId="{1E1DD589-857E-476C-80C3-CAB95C9B4629}" srcOrd="0" destOrd="0" presId="urn:microsoft.com/office/officeart/2005/8/layout/hierarchy1"/>
    <dgm:cxn modelId="{5054A65E-FD1C-440A-9026-0F3248E26298}" type="presParOf" srcId="{7C7E7DFA-4837-4281-ACAB-77D28EA6D6C6}" destId="{CC68F0FB-5178-4E0D-B751-7D3F241641FC}" srcOrd="1" destOrd="0" presId="urn:microsoft.com/office/officeart/2005/8/layout/hierarchy1"/>
    <dgm:cxn modelId="{60BC7187-649E-47FF-A0F5-C0A933761147}" type="presParOf" srcId="{FF18F463-35E3-4315-8A69-B8DBBD48A62E}" destId="{765F5779-6539-4E71-A2BC-34FBE1C395E4}" srcOrd="1" destOrd="0" presId="urn:microsoft.com/office/officeart/2005/8/layout/hierarchy1"/>
    <dgm:cxn modelId="{7157D2E7-25D0-4DA2-BD76-117CAFB4F111}" type="presParOf" srcId="{6523BA9D-AC5E-4FC2-BA59-222327B5A7E0}" destId="{ADB9FC3E-82BF-469D-A289-74F35AE82F38}" srcOrd="2" destOrd="0" presId="urn:microsoft.com/office/officeart/2005/8/layout/hierarchy1"/>
    <dgm:cxn modelId="{7D8EC6E1-6592-43C2-93B3-3B4E4D979E74}" type="presParOf" srcId="{6523BA9D-AC5E-4FC2-BA59-222327B5A7E0}" destId="{2510534C-7812-4B6F-A51A-A3A463E40395}" srcOrd="3" destOrd="0" presId="urn:microsoft.com/office/officeart/2005/8/layout/hierarchy1"/>
    <dgm:cxn modelId="{B208A1CC-3105-4FDC-904F-511CA50C5549}" type="presParOf" srcId="{2510534C-7812-4B6F-A51A-A3A463E40395}" destId="{7ADDFCFC-8B1D-4B26-A2C0-1368C4CA1473}" srcOrd="0" destOrd="0" presId="urn:microsoft.com/office/officeart/2005/8/layout/hierarchy1"/>
    <dgm:cxn modelId="{80E0E2E7-93AF-4A82-B601-20C950E76BBC}" type="presParOf" srcId="{7ADDFCFC-8B1D-4B26-A2C0-1368C4CA1473}" destId="{79962561-8D97-4327-9726-A21007E66C75}" srcOrd="0" destOrd="0" presId="urn:microsoft.com/office/officeart/2005/8/layout/hierarchy1"/>
    <dgm:cxn modelId="{E86CC2E9-0124-4D82-8AC9-BACD01F60FE9}" type="presParOf" srcId="{7ADDFCFC-8B1D-4B26-A2C0-1368C4CA1473}" destId="{54A83F5B-B151-4C0B-90D7-999FF2CE6E4B}" srcOrd="1" destOrd="0" presId="urn:microsoft.com/office/officeart/2005/8/layout/hierarchy1"/>
    <dgm:cxn modelId="{04C570B6-28E5-4C0C-B0E1-0EEB51C8EC34}" type="presParOf" srcId="{2510534C-7812-4B6F-A51A-A3A463E40395}" destId="{D69D42C1-152C-4A77-89CE-72901B868803}" srcOrd="1" destOrd="0" presId="urn:microsoft.com/office/officeart/2005/8/layout/hierarchy1"/>
    <dgm:cxn modelId="{5E846D55-3C90-4D92-A1A6-E6FECD4B7A12}" type="presParOf" srcId="{6523BA9D-AC5E-4FC2-BA59-222327B5A7E0}" destId="{4A9B3F9D-A221-4D9A-BE59-C8492BBD770E}" srcOrd="4" destOrd="0" presId="urn:microsoft.com/office/officeart/2005/8/layout/hierarchy1"/>
    <dgm:cxn modelId="{FD7AF15F-79EC-42BA-ACC9-EDB8B2F83224}" type="presParOf" srcId="{6523BA9D-AC5E-4FC2-BA59-222327B5A7E0}" destId="{C2C24FC5-3B4C-49F7-A5BF-AD795CB3BBFB}" srcOrd="5" destOrd="0" presId="urn:microsoft.com/office/officeart/2005/8/layout/hierarchy1"/>
    <dgm:cxn modelId="{52916FED-007E-40B5-A1A6-071A3A95A6E1}" type="presParOf" srcId="{C2C24FC5-3B4C-49F7-A5BF-AD795CB3BBFB}" destId="{40AA9472-6B35-416B-9E29-33705683D08E}" srcOrd="0" destOrd="0" presId="urn:microsoft.com/office/officeart/2005/8/layout/hierarchy1"/>
    <dgm:cxn modelId="{B0988815-E3B2-41A5-8B0F-AF2D01F99E47}" type="presParOf" srcId="{40AA9472-6B35-416B-9E29-33705683D08E}" destId="{C26DBE24-304E-45CF-9679-75912AA5D3A5}" srcOrd="0" destOrd="0" presId="urn:microsoft.com/office/officeart/2005/8/layout/hierarchy1"/>
    <dgm:cxn modelId="{2F08643F-993A-44E4-8164-DBC09A20F153}" type="presParOf" srcId="{40AA9472-6B35-416B-9E29-33705683D08E}" destId="{2CC98C3F-8869-4F06-88FD-B560E4FEFE4D}" srcOrd="1" destOrd="0" presId="urn:microsoft.com/office/officeart/2005/8/layout/hierarchy1"/>
    <dgm:cxn modelId="{147E71F1-0AD6-43F7-AE02-CC8629A78403}" type="presParOf" srcId="{C2C24FC5-3B4C-49F7-A5BF-AD795CB3BBFB}" destId="{C06B65CC-8F67-4F76-964A-E7FD8DEE03BC}" srcOrd="1" destOrd="0" presId="urn:microsoft.com/office/officeart/2005/8/layout/hierarchy1"/>
    <dgm:cxn modelId="{0F09CDAB-83B3-4432-B926-3752674B17B2}" type="presParOf" srcId="{6523BA9D-AC5E-4FC2-BA59-222327B5A7E0}" destId="{89E1FE52-48BE-417A-92AF-2C4DAB53F579}" srcOrd="6" destOrd="0" presId="urn:microsoft.com/office/officeart/2005/8/layout/hierarchy1"/>
    <dgm:cxn modelId="{9F4B5E20-ABC7-413E-8223-A3E17C2EEA58}" type="presParOf" srcId="{6523BA9D-AC5E-4FC2-BA59-222327B5A7E0}" destId="{BE1B23D6-A1B2-410E-9EDC-29D740A423B4}" srcOrd="7" destOrd="0" presId="urn:microsoft.com/office/officeart/2005/8/layout/hierarchy1"/>
    <dgm:cxn modelId="{35E9C5D1-C953-4449-B2B3-1CC63E33DA24}" type="presParOf" srcId="{BE1B23D6-A1B2-410E-9EDC-29D740A423B4}" destId="{0BB74266-DAD3-4288-93B4-A306B51D9D90}" srcOrd="0" destOrd="0" presId="urn:microsoft.com/office/officeart/2005/8/layout/hierarchy1"/>
    <dgm:cxn modelId="{89600656-930F-4B95-8F68-A900E7CA12FE}" type="presParOf" srcId="{0BB74266-DAD3-4288-93B4-A306B51D9D90}" destId="{8E3519C4-A000-453B-89CF-EB9DFBC61A23}" srcOrd="0" destOrd="0" presId="urn:microsoft.com/office/officeart/2005/8/layout/hierarchy1"/>
    <dgm:cxn modelId="{9CEC211C-3C86-478F-A574-600FB36F88C0}" type="presParOf" srcId="{0BB74266-DAD3-4288-93B4-A306B51D9D90}" destId="{C799F61B-9511-463A-A47B-16A17300EE1D}" srcOrd="1" destOrd="0" presId="urn:microsoft.com/office/officeart/2005/8/layout/hierarchy1"/>
    <dgm:cxn modelId="{35148ECB-B61A-484B-B2D5-AAF677249953}" type="presParOf" srcId="{BE1B23D6-A1B2-410E-9EDC-29D740A423B4}" destId="{19AE8DD4-3EA2-45CD-B151-EC4E0371318D}" srcOrd="1" destOrd="0" presId="urn:microsoft.com/office/officeart/2005/8/layout/hierarchy1"/>
    <dgm:cxn modelId="{23E91053-EF3A-44DB-8189-1AF0980CB4F2}" type="presParOf" srcId="{6523BA9D-AC5E-4FC2-BA59-222327B5A7E0}" destId="{D31BF7F6-31C7-45F5-9771-EB33771EC857}" srcOrd="8" destOrd="0" presId="urn:microsoft.com/office/officeart/2005/8/layout/hierarchy1"/>
    <dgm:cxn modelId="{2FF0764F-4350-4D18-A0BB-780E9D40C79A}" type="presParOf" srcId="{6523BA9D-AC5E-4FC2-BA59-222327B5A7E0}" destId="{13F3CAC3-3F20-4DCC-A5A7-723D5DC1539F}" srcOrd="9" destOrd="0" presId="urn:microsoft.com/office/officeart/2005/8/layout/hierarchy1"/>
    <dgm:cxn modelId="{017E6570-7272-49D0-ADEF-8F1AD10A62B9}" type="presParOf" srcId="{13F3CAC3-3F20-4DCC-A5A7-723D5DC1539F}" destId="{E6F3B9C3-5205-444F-AEF3-27268C82EC07}" srcOrd="0" destOrd="0" presId="urn:microsoft.com/office/officeart/2005/8/layout/hierarchy1"/>
    <dgm:cxn modelId="{ABC87B53-C4D7-4B3D-8C1D-DB2653DAAE0F}" type="presParOf" srcId="{E6F3B9C3-5205-444F-AEF3-27268C82EC07}" destId="{B7508F3B-B45A-4536-BF59-B42268117615}" srcOrd="0" destOrd="0" presId="urn:microsoft.com/office/officeart/2005/8/layout/hierarchy1"/>
    <dgm:cxn modelId="{E757F462-B8E8-4680-B795-52EEC6B22320}" type="presParOf" srcId="{E6F3B9C3-5205-444F-AEF3-27268C82EC07}" destId="{EE05503B-32CF-4044-A9BC-ACDA23103E4F}" srcOrd="1" destOrd="0" presId="urn:microsoft.com/office/officeart/2005/8/layout/hierarchy1"/>
    <dgm:cxn modelId="{BD699C1E-E626-4352-A1A4-CC569B137E35}" type="presParOf" srcId="{13F3CAC3-3F20-4DCC-A5A7-723D5DC1539F}" destId="{D5D9809B-3C17-4C10-BCE7-1FC5C455BA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680022-22A4-4C04-8089-DB34F0911CCF}" type="doc">
      <dgm:prSet loTypeId="urn:microsoft.com/office/officeart/2005/8/layout/hList6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9FB678-DA84-42DF-A581-8A72019C20C2}">
      <dgm:prSet phldrT="[Текст]"/>
      <dgm:spPr/>
      <dgm:t>
        <a:bodyPr/>
        <a:lstStyle/>
        <a:p>
          <a:r>
            <a:rPr lang="uk-UA" sz="2700" dirty="0" smtClean="0">
              <a:solidFill>
                <a:schemeClr val="tx1"/>
              </a:solidFill>
            </a:rPr>
            <a:t>1</a:t>
          </a:r>
          <a:endParaRPr lang="ru-RU" sz="2700" dirty="0">
            <a:solidFill>
              <a:schemeClr val="tx1"/>
            </a:solidFill>
          </a:endParaRPr>
        </a:p>
      </dgm:t>
    </dgm:pt>
    <dgm:pt modelId="{637959C4-0D48-47D3-9394-430917CEFEF6}" type="parTrans" cxnId="{E042B971-4537-4A62-8167-4C1FC6EEB7F4}">
      <dgm:prSet/>
      <dgm:spPr/>
      <dgm:t>
        <a:bodyPr/>
        <a:lstStyle/>
        <a:p>
          <a:endParaRPr lang="ru-RU"/>
        </a:p>
      </dgm:t>
    </dgm:pt>
    <dgm:pt modelId="{2617E798-A778-425B-9C40-BA08EED8CB15}" type="sibTrans" cxnId="{E042B971-4537-4A62-8167-4C1FC6EEB7F4}">
      <dgm:prSet/>
      <dgm:spPr/>
      <dgm:t>
        <a:bodyPr/>
        <a:lstStyle/>
        <a:p>
          <a:endParaRPr lang="ru-RU"/>
        </a:p>
      </dgm:t>
    </dgm:pt>
    <dgm:pt modelId="{1F466A01-6051-43E2-B793-AC38E2208A31}">
      <dgm:prSet phldrT="[Текст]" custT="1"/>
      <dgm:spPr/>
      <dgm:t>
        <a:bodyPr/>
        <a:lstStyle/>
        <a:p>
          <a:r>
            <a:rPr lang="uk-UA" sz="2400" b="1" dirty="0" err="1" smtClean="0">
              <a:solidFill>
                <a:schemeClr val="tx1"/>
              </a:solidFill>
            </a:rPr>
            <a:t>ІнформуваТИ</a:t>
          </a:r>
          <a:r>
            <a:rPr lang="uk-UA" sz="2400" b="1" dirty="0" smtClean="0">
              <a:solidFill>
                <a:schemeClr val="tx1"/>
              </a:solidFill>
            </a:rPr>
            <a:t> батьків про необхідність дотримання норм академічної доброчесності</a:t>
          </a:r>
          <a:endParaRPr lang="ru-RU" sz="2400" b="1" dirty="0">
            <a:solidFill>
              <a:schemeClr val="tx1"/>
            </a:solidFill>
          </a:endParaRPr>
        </a:p>
      </dgm:t>
    </dgm:pt>
    <dgm:pt modelId="{B3702D5F-0ABE-4B3A-9D61-1CB6FB2CD684}" type="parTrans" cxnId="{4F022F1A-0E0E-4BB5-A596-6D0F54296393}">
      <dgm:prSet/>
      <dgm:spPr/>
      <dgm:t>
        <a:bodyPr/>
        <a:lstStyle/>
        <a:p>
          <a:endParaRPr lang="ru-RU"/>
        </a:p>
      </dgm:t>
    </dgm:pt>
    <dgm:pt modelId="{D32D345F-79B7-41C9-8D12-7227AD3E70E9}" type="sibTrans" cxnId="{4F022F1A-0E0E-4BB5-A596-6D0F54296393}">
      <dgm:prSet/>
      <dgm:spPr/>
      <dgm:t>
        <a:bodyPr/>
        <a:lstStyle/>
        <a:p>
          <a:endParaRPr lang="ru-RU"/>
        </a:p>
      </dgm:t>
    </dgm:pt>
    <dgm:pt modelId="{D45EC597-4EB7-485C-AA4B-193726F2DAC7}">
      <dgm:prSet phldrT="[Текст]"/>
      <dgm:spPr/>
      <dgm:t>
        <a:bodyPr/>
        <a:lstStyle/>
        <a:p>
          <a:r>
            <a:rPr lang="uk-UA" sz="2700" dirty="0" smtClean="0">
              <a:solidFill>
                <a:schemeClr val="tx1"/>
              </a:solidFill>
            </a:rPr>
            <a:t>2</a:t>
          </a:r>
          <a:endParaRPr lang="ru-RU" sz="2700" dirty="0">
            <a:solidFill>
              <a:schemeClr val="tx1"/>
            </a:solidFill>
          </a:endParaRPr>
        </a:p>
      </dgm:t>
    </dgm:pt>
    <dgm:pt modelId="{29ABC872-B7E5-4C21-B009-730EB88514FB}" type="parTrans" cxnId="{DC07857F-EBC9-4191-954C-036FA2441DB8}">
      <dgm:prSet/>
      <dgm:spPr/>
      <dgm:t>
        <a:bodyPr/>
        <a:lstStyle/>
        <a:p>
          <a:endParaRPr lang="ru-RU"/>
        </a:p>
      </dgm:t>
    </dgm:pt>
    <dgm:pt modelId="{3DF6B03A-D439-4EF2-8A7B-D4497350BA1D}" type="sibTrans" cxnId="{DC07857F-EBC9-4191-954C-036FA2441DB8}">
      <dgm:prSet/>
      <dgm:spPr/>
      <dgm:t>
        <a:bodyPr/>
        <a:lstStyle/>
        <a:p>
          <a:endParaRPr lang="ru-RU"/>
        </a:p>
      </dgm:t>
    </dgm:pt>
    <dgm:pt modelId="{21BE880A-B19D-4277-A423-A548BB8D2D5E}">
      <dgm:prSet phldrT="[Текст]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3</a:t>
          </a:r>
          <a:endParaRPr lang="ru-RU" sz="2400" dirty="0">
            <a:solidFill>
              <a:schemeClr val="tx1"/>
            </a:solidFill>
          </a:endParaRPr>
        </a:p>
      </dgm:t>
    </dgm:pt>
    <dgm:pt modelId="{3D46FAFF-DDAF-4528-AA7B-DD408763DAA7}" type="parTrans" cxnId="{3E19F752-85AD-48F5-AABB-D7512F7FA182}">
      <dgm:prSet/>
      <dgm:spPr/>
      <dgm:t>
        <a:bodyPr/>
        <a:lstStyle/>
        <a:p>
          <a:endParaRPr lang="ru-RU"/>
        </a:p>
      </dgm:t>
    </dgm:pt>
    <dgm:pt modelId="{9E351F99-3911-4A26-B0B8-73D7433A3434}" type="sibTrans" cxnId="{3E19F752-85AD-48F5-AABB-D7512F7FA182}">
      <dgm:prSet/>
      <dgm:spPr/>
      <dgm:t>
        <a:bodyPr/>
        <a:lstStyle/>
        <a:p>
          <a:endParaRPr lang="ru-RU"/>
        </a:p>
      </dgm:t>
    </dgm:pt>
    <dgm:pt modelId="{117AD350-F067-4D52-A012-101E80BECC89}">
      <dgm:prSet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Спрямовувати  зміст завдань на творчу та аналітичну роботу учнів</a:t>
          </a:r>
          <a:endParaRPr lang="ru-RU" sz="2800" b="1" dirty="0">
            <a:solidFill>
              <a:schemeClr val="tx1"/>
            </a:solidFill>
          </a:endParaRPr>
        </a:p>
      </dgm:t>
    </dgm:pt>
    <dgm:pt modelId="{176FDFBA-E13D-4D30-A16B-065EB1524A68}" type="parTrans" cxnId="{2B2505BB-D3C7-43DA-925F-4158E99A372A}">
      <dgm:prSet/>
      <dgm:spPr/>
      <dgm:t>
        <a:bodyPr/>
        <a:lstStyle/>
        <a:p>
          <a:endParaRPr lang="ru-RU"/>
        </a:p>
      </dgm:t>
    </dgm:pt>
    <dgm:pt modelId="{B073B16D-CD59-4B55-A678-E3C5D42DB49E}" type="sibTrans" cxnId="{2B2505BB-D3C7-43DA-925F-4158E99A372A}">
      <dgm:prSet/>
      <dgm:spPr/>
      <dgm:t>
        <a:bodyPr/>
        <a:lstStyle/>
        <a:p>
          <a:endParaRPr lang="ru-RU"/>
        </a:p>
      </dgm:t>
    </dgm:pt>
    <dgm:pt modelId="{AE916F27-E1B8-4060-9090-B2D4293D11DA}">
      <dgm:prSet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Не використовувати стандартизовані завдання </a:t>
          </a:r>
          <a:endParaRPr lang="ru-RU" sz="2400" b="1" dirty="0">
            <a:solidFill>
              <a:schemeClr val="tx1"/>
            </a:solidFill>
          </a:endParaRPr>
        </a:p>
      </dgm:t>
    </dgm:pt>
    <dgm:pt modelId="{177B1D87-2744-4CAD-BC44-53BB4B065D06}" type="parTrans" cxnId="{362BC26B-7EF0-4261-9237-C15F8797CAD1}">
      <dgm:prSet/>
      <dgm:spPr/>
      <dgm:t>
        <a:bodyPr/>
        <a:lstStyle/>
        <a:p>
          <a:endParaRPr lang="ru-RU"/>
        </a:p>
      </dgm:t>
    </dgm:pt>
    <dgm:pt modelId="{C725EBC3-17CA-4AF5-803E-7E64C1B3E342}" type="sibTrans" cxnId="{362BC26B-7EF0-4261-9237-C15F8797CAD1}">
      <dgm:prSet/>
      <dgm:spPr/>
      <dgm:t>
        <a:bodyPr/>
        <a:lstStyle/>
        <a:p>
          <a:endParaRPr lang="ru-RU"/>
        </a:p>
      </dgm:t>
    </dgm:pt>
    <dgm:pt modelId="{A54F1C8F-3A87-42D3-A102-D99844C3A378}" type="pres">
      <dgm:prSet presAssocID="{AE680022-22A4-4C04-8089-DB34F0911C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ECD7CE-47BD-4845-B0B3-B04881D80954}" type="pres">
      <dgm:prSet presAssocID="{229FB678-DA84-42DF-A581-8A72019C20C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4691E-5DA1-4AB2-ACFA-0DE7BAD073E7}" type="pres">
      <dgm:prSet presAssocID="{2617E798-A778-425B-9C40-BA08EED8CB15}" presName="sibTrans" presStyleCnt="0"/>
      <dgm:spPr/>
    </dgm:pt>
    <dgm:pt modelId="{82D72B47-6613-444C-B962-577670448DC2}" type="pres">
      <dgm:prSet presAssocID="{D45EC597-4EB7-485C-AA4B-193726F2DAC7}" presName="node" presStyleLbl="node1" presStyleIdx="1" presStyleCnt="3" custScaleX="125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5858F-0E15-4AB1-9A73-89CF8B4F9CAF}" type="pres">
      <dgm:prSet presAssocID="{3DF6B03A-D439-4EF2-8A7B-D4497350BA1D}" presName="sibTrans" presStyleCnt="0"/>
      <dgm:spPr/>
    </dgm:pt>
    <dgm:pt modelId="{91943A53-688D-40B8-A44B-66D57450E6C8}" type="pres">
      <dgm:prSet presAssocID="{21BE880A-B19D-4277-A423-A548BB8D2D5E}" presName="node" presStyleLbl="node1" presStyleIdx="2" presStyleCnt="3" custScaleX="131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022F1A-0E0E-4BB5-A596-6D0F54296393}" srcId="{229FB678-DA84-42DF-A581-8A72019C20C2}" destId="{1F466A01-6051-43E2-B793-AC38E2208A31}" srcOrd="0" destOrd="0" parTransId="{B3702D5F-0ABE-4B3A-9D61-1CB6FB2CD684}" sibTransId="{D32D345F-79B7-41C9-8D12-7227AD3E70E9}"/>
    <dgm:cxn modelId="{2B2505BB-D3C7-43DA-925F-4158E99A372A}" srcId="{D45EC597-4EB7-485C-AA4B-193726F2DAC7}" destId="{117AD350-F067-4D52-A012-101E80BECC89}" srcOrd="0" destOrd="0" parTransId="{176FDFBA-E13D-4D30-A16B-065EB1524A68}" sibTransId="{B073B16D-CD59-4B55-A678-E3C5D42DB49E}"/>
    <dgm:cxn modelId="{69C9CE92-4556-44AB-B869-9242079E2268}" type="presOf" srcId="{AE680022-22A4-4C04-8089-DB34F0911CCF}" destId="{A54F1C8F-3A87-42D3-A102-D99844C3A378}" srcOrd="0" destOrd="0" presId="urn:microsoft.com/office/officeart/2005/8/layout/hList6"/>
    <dgm:cxn modelId="{DC07857F-EBC9-4191-954C-036FA2441DB8}" srcId="{AE680022-22A4-4C04-8089-DB34F0911CCF}" destId="{D45EC597-4EB7-485C-AA4B-193726F2DAC7}" srcOrd="1" destOrd="0" parTransId="{29ABC872-B7E5-4C21-B009-730EB88514FB}" sibTransId="{3DF6B03A-D439-4EF2-8A7B-D4497350BA1D}"/>
    <dgm:cxn modelId="{E042B971-4537-4A62-8167-4C1FC6EEB7F4}" srcId="{AE680022-22A4-4C04-8089-DB34F0911CCF}" destId="{229FB678-DA84-42DF-A581-8A72019C20C2}" srcOrd="0" destOrd="0" parTransId="{637959C4-0D48-47D3-9394-430917CEFEF6}" sibTransId="{2617E798-A778-425B-9C40-BA08EED8CB15}"/>
    <dgm:cxn modelId="{DFC0CC08-72EB-4F89-B9B4-0D785974BF1D}" type="presOf" srcId="{AE916F27-E1B8-4060-9090-B2D4293D11DA}" destId="{91943A53-688D-40B8-A44B-66D57450E6C8}" srcOrd="0" destOrd="1" presId="urn:microsoft.com/office/officeart/2005/8/layout/hList6"/>
    <dgm:cxn modelId="{362BC26B-7EF0-4261-9237-C15F8797CAD1}" srcId="{21BE880A-B19D-4277-A423-A548BB8D2D5E}" destId="{AE916F27-E1B8-4060-9090-B2D4293D11DA}" srcOrd="0" destOrd="0" parTransId="{177B1D87-2744-4CAD-BC44-53BB4B065D06}" sibTransId="{C725EBC3-17CA-4AF5-803E-7E64C1B3E342}"/>
    <dgm:cxn modelId="{3E19F752-85AD-48F5-AABB-D7512F7FA182}" srcId="{AE680022-22A4-4C04-8089-DB34F0911CCF}" destId="{21BE880A-B19D-4277-A423-A548BB8D2D5E}" srcOrd="2" destOrd="0" parTransId="{3D46FAFF-DDAF-4528-AA7B-DD408763DAA7}" sibTransId="{9E351F99-3911-4A26-B0B8-73D7433A3434}"/>
    <dgm:cxn modelId="{F8618209-4FD8-4D87-85B9-20FB357F8080}" type="presOf" srcId="{117AD350-F067-4D52-A012-101E80BECC89}" destId="{82D72B47-6613-444C-B962-577670448DC2}" srcOrd="0" destOrd="1" presId="urn:microsoft.com/office/officeart/2005/8/layout/hList6"/>
    <dgm:cxn modelId="{CBE34EB7-5472-4CE4-B45C-97D0FDB26AA2}" type="presOf" srcId="{21BE880A-B19D-4277-A423-A548BB8D2D5E}" destId="{91943A53-688D-40B8-A44B-66D57450E6C8}" srcOrd="0" destOrd="0" presId="urn:microsoft.com/office/officeart/2005/8/layout/hList6"/>
    <dgm:cxn modelId="{28EECCCA-C625-4542-9325-3E0D41AD1179}" type="presOf" srcId="{229FB678-DA84-42DF-A581-8A72019C20C2}" destId="{A5ECD7CE-47BD-4845-B0B3-B04881D80954}" srcOrd="0" destOrd="0" presId="urn:microsoft.com/office/officeart/2005/8/layout/hList6"/>
    <dgm:cxn modelId="{678B7C21-C856-4227-B08F-AD241A030944}" type="presOf" srcId="{D45EC597-4EB7-485C-AA4B-193726F2DAC7}" destId="{82D72B47-6613-444C-B962-577670448DC2}" srcOrd="0" destOrd="0" presId="urn:microsoft.com/office/officeart/2005/8/layout/hList6"/>
    <dgm:cxn modelId="{3C683AFF-3B2A-425A-9576-3E3C12DC7D4B}" type="presOf" srcId="{1F466A01-6051-43E2-B793-AC38E2208A31}" destId="{A5ECD7CE-47BD-4845-B0B3-B04881D80954}" srcOrd="0" destOrd="1" presId="urn:microsoft.com/office/officeart/2005/8/layout/hList6"/>
    <dgm:cxn modelId="{FD6A9F8C-DB96-44C1-89D5-A0543892C8EF}" type="presParOf" srcId="{A54F1C8F-3A87-42D3-A102-D99844C3A378}" destId="{A5ECD7CE-47BD-4845-B0B3-B04881D80954}" srcOrd="0" destOrd="0" presId="urn:microsoft.com/office/officeart/2005/8/layout/hList6"/>
    <dgm:cxn modelId="{889F836D-6449-49E3-9FA6-6535901994B6}" type="presParOf" srcId="{A54F1C8F-3A87-42D3-A102-D99844C3A378}" destId="{58E4691E-5DA1-4AB2-ACFA-0DE7BAD073E7}" srcOrd="1" destOrd="0" presId="urn:microsoft.com/office/officeart/2005/8/layout/hList6"/>
    <dgm:cxn modelId="{112D433E-D7D1-4CCE-8F9A-89DAAC62B907}" type="presParOf" srcId="{A54F1C8F-3A87-42D3-A102-D99844C3A378}" destId="{82D72B47-6613-444C-B962-577670448DC2}" srcOrd="2" destOrd="0" presId="urn:microsoft.com/office/officeart/2005/8/layout/hList6"/>
    <dgm:cxn modelId="{6F48B019-4E84-4CFC-B86E-B44EC0B4A02F}" type="presParOf" srcId="{A54F1C8F-3A87-42D3-A102-D99844C3A378}" destId="{DE35858F-0E15-4AB1-9A73-89CF8B4F9CAF}" srcOrd="3" destOrd="0" presId="urn:microsoft.com/office/officeart/2005/8/layout/hList6"/>
    <dgm:cxn modelId="{F8A65BBA-679C-41B5-B857-B8A67BEB8DD2}" type="presParOf" srcId="{A54F1C8F-3A87-42D3-A102-D99844C3A378}" destId="{91943A53-688D-40B8-A44B-66D57450E6C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9C2BFE-BCBE-411D-9870-E85BB7E46A54}" type="doc">
      <dgm:prSet loTypeId="urn:microsoft.com/office/officeart/2005/8/layout/hList6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609C5DE-B0A4-4406-B4B2-27B395872FEC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Практикувати написання  творчих есе замість непотрібних  рефератів</a:t>
          </a:r>
          <a:endParaRPr lang="ru-RU" b="1" dirty="0">
            <a:solidFill>
              <a:schemeClr val="tx1"/>
            </a:solidFill>
          </a:endParaRPr>
        </a:p>
      </dgm:t>
    </dgm:pt>
    <dgm:pt modelId="{2D1C9D7E-6D30-429A-86ED-65BD4EE3084D}" type="sibTrans" cxnId="{9923D7C9-3757-4C31-AA94-4BDDE421F640}">
      <dgm:prSet/>
      <dgm:spPr/>
      <dgm:t>
        <a:bodyPr/>
        <a:lstStyle/>
        <a:p>
          <a:endParaRPr lang="ru-RU"/>
        </a:p>
      </dgm:t>
    </dgm:pt>
    <dgm:pt modelId="{60B59F2C-C68A-417A-924F-DDC174C1D7A0}" type="parTrans" cxnId="{9923D7C9-3757-4C31-AA94-4BDDE421F640}">
      <dgm:prSet/>
      <dgm:spPr/>
      <dgm:t>
        <a:bodyPr/>
        <a:lstStyle/>
        <a:p>
          <a:endParaRPr lang="ru-RU"/>
        </a:p>
      </dgm:t>
    </dgm:pt>
    <dgm:pt modelId="{8C35613B-3257-4D20-9F6D-1FEC12E845D9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Застосовувати </a:t>
          </a:r>
          <a:r>
            <a:rPr lang="uk-UA" b="1" dirty="0" err="1" smtClean="0">
              <a:solidFill>
                <a:schemeClr val="tx1"/>
              </a:solidFill>
            </a:rPr>
            <a:t>компетентнісний</a:t>
          </a:r>
          <a:r>
            <a:rPr lang="uk-UA" b="1" dirty="0" smtClean="0">
              <a:solidFill>
                <a:schemeClr val="tx1"/>
              </a:solidFill>
            </a:rPr>
            <a:t> підхід  навчання</a:t>
          </a:r>
          <a:endParaRPr lang="ru-RU" b="1" dirty="0">
            <a:solidFill>
              <a:schemeClr val="tx1"/>
            </a:solidFill>
          </a:endParaRPr>
        </a:p>
      </dgm:t>
    </dgm:pt>
    <dgm:pt modelId="{5591863E-5529-4E6A-9BF1-1AA761C923BB}" type="sibTrans" cxnId="{18EF6518-EF64-4EDA-83FD-113BF049E799}">
      <dgm:prSet/>
      <dgm:spPr/>
      <dgm:t>
        <a:bodyPr/>
        <a:lstStyle/>
        <a:p>
          <a:endParaRPr lang="ru-RU"/>
        </a:p>
      </dgm:t>
    </dgm:pt>
    <dgm:pt modelId="{FC72EDDF-B394-4167-8235-ECE95B138C9A}" type="parTrans" cxnId="{18EF6518-EF64-4EDA-83FD-113BF049E799}">
      <dgm:prSet/>
      <dgm:spPr/>
      <dgm:t>
        <a:bodyPr/>
        <a:lstStyle/>
        <a:p>
          <a:endParaRPr lang="ru-RU"/>
        </a:p>
      </dgm:t>
    </dgm:pt>
    <dgm:pt modelId="{266AF17F-B540-44C9-BC0B-7A06DB490997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Перевіряти рівень володіння навичками, а не знання</a:t>
          </a:r>
          <a:endParaRPr lang="ru-RU" b="1" dirty="0">
            <a:solidFill>
              <a:schemeClr val="tx1"/>
            </a:solidFill>
          </a:endParaRPr>
        </a:p>
      </dgm:t>
    </dgm:pt>
    <dgm:pt modelId="{CF00D94E-0111-4D3E-94A8-01AA8A34F89A}" type="sibTrans" cxnId="{A341F22E-392E-4136-B6F3-7ED6F76F016C}">
      <dgm:prSet/>
      <dgm:spPr/>
      <dgm:t>
        <a:bodyPr/>
        <a:lstStyle/>
        <a:p>
          <a:endParaRPr lang="ru-RU"/>
        </a:p>
      </dgm:t>
    </dgm:pt>
    <dgm:pt modelId="{5EDB7281-7FAE-4BAD-A616-03C3F9CBDDF0}" type="parTrans" cxnId="{A341F22E-392E-4136-B6F3-7ED6F76F016C}">
      <dgm:prSet/>
      <dgm:spPr/>
      <dgm:t>
        <a:bodyPr/>
        <a:lstStyle/>
        <a:p>
          <a:endParaRPr lang="ru-RU"/>
        </a:p>
      </dgm:t>
    </dgm:pt>
    <dgm:pt modelId="{F455D4BE-5ED0-44F0-BF50-0EF03FBF2019}" type="pres">
      <dgm:prSet presAssocID="{8E9C2BFE-BCBE-411D-9870-E85BB7E46A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1E507B-B0E3-4F6D-8A70-6AF1AD6E23C3}" type="pres">
      <dgm:prSet presAssocID="{C609C5DE-B0A4-4406-B4B2-27B395872FE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626A4-2091-4FDA-9DCE-1C8A0656F5B3}" type="pres">
      <dgm:prSet presAssocID="{2D1C9D7E-6D30-429A-86ED-65BD4EE3084D}" presName="sibTrans" presStyleCnt="0"/>
      <dgm:spPr/>
    </dgm:pt>
    <dgm:pt modelId="{4813EDCE-B8C4-4FEB-BD15-939EBF0CB46E}" type="pres">
      <dgm:prSet presAssocID="{8C35613B-3257-4D20-9F6D-1FEC12E845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419D6-9DDF-472A-B248-10ADF1ECC8A4}" type="pres">
      <dgm:prSet presAssocID="{5591863E-5529-4E6A-9BF1-1AA761C923BB}" presName="sibTrans" presStyleCnt="0"/>
      <dgm:spPr/>
    </dgm:pt>
    <dgm:pt modelId="{CE211CD7-65A3-4942-AD25-45A767B36964}" type="pres">
      <dgm:prSet presAssocID="{266AF17F-B540-44C9-BC0B-7A06DB49099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EF6518-EF64-4EDA-83FD-113BF049E799}" srcId="{8E9C2BFE-BCBE-411D-9870-E85BB7E46A54}" destId="{8C35613B-3257-4D20-9F6D-1FEC12E845D9}" srcOrd="1" destOrd="0" parTransId="{FC72EDDF-B394-4167-8235-ECE95B138C9A}" sibTransId="{5591863E-5529-4E6A-9BF1-1AA761C923BB}"/>
    <dgm:cxn modelId="{FB7D9A8D-099B-489E-9867-2DF7ADD93DBC}" type="presOf" srcId="{266AF17F-B540-44C9-BC0B-7A06DB490997}" destId="{CE211CD7-65A3-4942-AD25-45A767B36964}" srcOrd="0" destOrd="0" presId="urn:microsoft.com/office/officeart/2005/8/layout/hList6"/>
    <dgm:cxn modelId="{A341F22E-392E-4136-B6F3-7ED6F76F016C}" srcId="{8E9C2BFE-BCBE-411D-9870-E85BB7E46A54}" destId="{266AF17F-B540-44C9-BC0B-7A06DB490997}" srcOrd="2" destOrd="0" parTransId="{5EDB7281-7FAE-4BAD-A616-03C3F9CBDDF0}" sibTransId="{CF00D94E-0111-4D3E-94A8-01AA8A34F89A}"/>
    <dgm:cxn modelId="{9923D7C9-3757-4C31-AA94-4BDDE421F640}" srcId="{8E9C2BFE-BCBE-411D-9870-E85BB7E46A54}" destId="{C609C5DE-B0A4-4406-B4B2-27B395872FEC}" srcOrd="0" destOrd="0" parTransId="{60B59F2C-C68A-417A-924F-DDC174C1D7A0}" sibTransId="{2D1C9D7E-6D30-429A-86ED-65BD4EE3084D}"/>
    <dgm:cxn modelId="{90063423-E3BA-4BB4-8F5A-532B607B30A7}" type="presOf" srcId="{C609C5DE-B0A4-4406-B4B2-27B395872FEC}" destId="{8A1E507B-B0E3-4F6D-8A70-6AF1AD6E23C3}" srcOrd="0" destOrd="0" presId="urn:microsoft.com/office/officeart/2005/8/layout/hList6"/>
    <dgm:cxn modelId="{97340778-44BE-4A79-B8A1-8AB88E740EFB}" type="presOf" srcId="{8E9C2BFE-BCBE-411D-9870-E85BB7E46A54}" destId="{F455D4BE-5ED0-44F0-BF50-0EF03FBF2019}" srcOrd="0" destOrd="0" presId="urn:microsoft.com/office/officeart/2005/8/layout/hList6"/>
    <dgm:cxn modelId="{FE50BD0C-0192-412E-AB21-ED9670287E44}" type="presOf" srcId="{8C35613B-3257-4D20-9F6D-1FEC12E845D9}" destId="{4813EDCE-B8C4-4FEB-BD15-939EBF0CB46E}" srcOrd="0" destOrd="0" presId="urn:microsoft.com/office/officeart/2005/8/layout/hList6"/>
    <dgm:cxn modelId="{2285CC94-D495-43DD-B31F-7BC41C225463}" type="presParOf" srcId="{F455D4BE-5ED0-44F0-BF50-0EF03FBF2019}" destId="{8A1E507B-B0E3-4F6D-8A70-6AF1AD6E23C3}" srcOrd="0" destOrd="0" presId="urn:microsoft.com/office/officeart/2005/8/layout/hList6"/>
    <dgm:cxn modelId="{6CA288AB-326A-4503-9748-78A32D483D34}" type="presParOf" srcId="{F455D4BE-5ED0-44F0-BF50-0EF03FBF2019}" destId="{B11626A4-2091-4FDA-9DCE-1C8A0656F5B3}" srcOrd="1" destOrd="0" presId="urn:microsoft.com/office/officeart/2005/8/layout/hList6"/>
    <dgm:cxn modelId="{8D7EAFDC-2BBF-499B-AC8D-C1B622992CC2}" type="presParOf" srcId="{F455D4BE-5ED0-44F0-BF50-0EF03FBF2019}" destId="{4813EDCE-B8C4-4FEB-BD15-939EBF0CB46E}" srcOrd="2" destOrd="0" presId="urn:microsoft.com/office/officeart/2005/8/layout/hList6"/>
    <dgm:cxn modelId="{49C1620B-0448-486A-9155-8BE0ACA27611}" type="presParOf" srcId="{F455D4BE-5ED0-44F0-BF50-0EF03FBF2019}" destId="{91E419D6-9DDF-472A-B248-10ADF1ECC8A4}" srcOrd="3" destOrd="0" presId="urn:microsoft.com/office/officeart/2005/8/layout/hList6"/>
    <dgm:cxn modelId="{8EFD49A0-91CF-43EA-AA24-DC4C318E24B7}" type="presParOf" srcId="{F455D4BE-5ED0-44F0-BF50-0EF03FBF2019}" destId="{CE211CD7-65A3-4942-AD25-45A767B3696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8AC459-7918-47C6-90FB-A28A6EB675F0}" type="doc">
      <dgm:prSet loTypeId="urn:microsoft.com/office/officeart/2005/8/layout/process4" loCatId="list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E2A6F697-9361-44BF-BD5A-29D432685C72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Здійснювати просвітницьку політику щодо важливості проблеми </a:t>
          </a:r>
          <a:endParaRPr lang="ru-RU" sz="20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FFD4C01-4CD4-4C10-8086-F9C0D8AD1614}" type="parTrans" cxnId="{436027C7-D097-42D0-9E35-D57F0A163DF0}">
      <dgm:prSet/>
      <dgm:spPr/>
      <dgm:t>
        <a:bodyPr/>
        <a:lstStyle/>
        <a:p>
          <a:endParaRPr lang="ru-RU"/>
        </a:p>
      </dgm:t>
    </dgm:pt>
    <dgm:pt modelId="{BDE71A13-F151-45AC-847F-339BD4D25A15}" type="sibTrans" cxnId="{436027C7-D097-42D0-9E35-D57F0A163DF0}">
      <dgm:prSet/>
      <dgm:spPr/>
      <dgm:t>
        <a:bodyPr/>
        <a:lstStyle/>
        <a:p>
          <a:endParaRPr lang="ru-RU"/>
        </a:p>
      </dgm:t>
    </dgm:pt>
    <dgm:pt modelId="{29143B12-1035-4AF6-8708-83096477C001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Використовувати завдання, що унеможливлюють списування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6A6563C-3DF2-422B-A971-F6CCC9B76F14}" type="parTrans" cxnId="{6D0F4827-5676-4C91-8705-8F0CDE22C33B}">
      <dgm:prSet/>
      <dgm:spPr/>
      <dgm:t>
        <a:bodyPr/>
        <a:lstStyle/>
        <a:p>
          <a:endParaRPr lang="ru-RU"/>
        </a:p>
      </dgm:t>
    </dgm:pt>
    <dgm:pt modelId="{F68A1D0F-CFC8-4CA3-A844-5C0562CC203B}" type="sibTrans" cxnId="{6D0F4827-5676-4C91-8705-8F0CDE22C33B}">
      <dgm:prSet/>
      <dgm:spPr/>
      <dgm:t>
        <a:bodyPr/>
        <a:lstStyle/>
        <a:p>
          <a:endParaRPr lang="ru-RU"/>
        </a:p>
      </dgm:t>
    </dgm:pt>
    <dgm:pt modelId="{FC392D97-18E7-4D37-ACA7-C8D72DDE8286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Вчити при використанні інформаційних джерел робити необхідні посилання та вказувати автора </a:t>
          </a:r>
          <a:endParaRPr lang="ru-RU" sz="20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0717A82-FECD-4751-B518-17B751378FEB}" type="parTrans" cxnId="{FF1A5B09-52F6-4B94-8A0B-C42AE7A4FFCE}">
      <dgm:prSet/>
      <dgm:spPr/>
      <dgm:t>
        <a:bodyPr/>
        <a:lstStyle/>
        <a:p>
          <a:endParaRPr lang="ru-RU"/>
        </a:p>
      </dgm:t>
    </dgm:pt>
    <dgm:pt modelId="{79E7DD16-4AD1-4AA7-8662-335E14567271}" type="sibTrans" cxnId="{FF1A5B09-52F6-4B94-8A0B-C42AE7A4FFCE}">
      <dgm:prSet/>
      <dgm:spPr/>
      <dgm:t>
        <a:bodyPr/>
        <a:lstStyle/>
        <a:p>
          <a:endParaRPr lang="ru-RU"/>
        </a:p>
      </dgm:t>
    </dgm:pt>
    <dgm:pt modelId="{237BF6B2-5608-4847-88E7-F5111DFBE0B7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Оприлюднювати чіткі критерії оцінювання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60D0458-D803-4ECE-A15A-48DC47DC84C2}" type="parTrans" cxnId="{B5A45E40-93CB-4D08-BAD4-536D73732910}">
      <dgm:prSet/>
      <dgm:spPr/>
      <dgm:t>
        <a:bodyPr/>
        <a:lstStyle/>
        <a:p>
          <a:endParaRPr lang="ru-RU"/>
        </a:p>
      </dgm:t>
    </dgm:pt>
    <dgm:pt modelId="{67527D0B-B107-43E5-A980-DF07E079CA78}" type="sibTrans" cxnId="{B5A45E40-93CB-4D08-BAD4-536D73732910}">
      <dgm:prSet/>
      <dgm:spPr/>
      <dgm:t>
        <a:bodyPr/>
        <a:lstStyle/>
        <a:p>
          <a:endParaRPr lang="ru-RU"/>
        </a:p>
      </dgm:t>
    </dgm:pt>
    <dgm:pt modelId="{A51590A2-10A1-4F4B-A225-EC844AD876CE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Реалізовувати формувальне оцінювання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70742F-C6DB-4D63-8F3B-75C293BCEF22}" type="parTrans" cxnId="{A41C3B04-0841-45A8-BC0F-E02492CFE397}">
      <dgm:prSet/>
      <dgm:spPr/>
      <dgm:t>
        <a:bodyPr/>
        <a:lstStyle/>
        <a:p>
          <a:endParaRPr lang="ru-RU"/>
        </a:p>
      </dgm:t>
    </dgm:pt>
    <dgm:pt modelId="{C67E9B7C-F114-4CC8-B18D-FB30339173D7}" type="sibTrans" cxnId="{A41C3B04-0841-45A8-BC0F-E02492CFE397}">
      <dgm:prSet/>
      <dgm:spPr/>
      <dgm:t>
        <a:bodyPr/>
        <a:lstStyle/>
        <a:p>
          <a:endParaRPr lang="ru-RU"/>
        </a:p>
      </dgm:t>
    </dgm:pt>
    <dgm:pt modelId="{3DDA6044-EE30-43DA-8AD5-351BDFB366B5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Налагоджувати партнерські відносини між учасникам освітнього процесу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D1F4385-7CC5-4E04-A694-C68FA1957C9D}" type="parTrans" cxnId="{8AB6CF38-16A6-4694-AA71-82478B628DB4}">
      <dgm:prSet/>
      <dgm:spPr/>
      <dgm:t>
        <a:bodyPr/>
        <a:lstStyle/>
        <a:p>
          <a:endParaRPr lang="ru-RU"/>
        </a:p>
      </dgm:t>
    </dgm:pt>
    <dgm:pt modelId="{FE318BBD-7682-4C7D-832F-8F5DC6E92A7B}" type="sibTrans" cxnId="{8AB6CF38-16A6-4694-AA71-82478B628DB4}">
      <dgm:prSet/>
      <dgm:spPr/>
      <dgm:t>
        <a:bodyPr/>
        <a:lstStyle/>
        <a:p>
          <a:endParaRPr lang="ru-RU"/>
        </a:p>
      </dgm:t>
    </dgm:pt>
    <dgm:pt modelId="{DD8AD38D-D701-4823-9A74-7B745AD9F3EC}">
      <dgm:prSet custT="1"/>
      <dgm:spPr/>
      <dgm:t>
        <a:bodyPr/>
        <a:lstStyle/>
        <a:p>
          <a:r>
            <a: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Кроки педагогів щодо сприяння дотримання норм академічної доброчесності</a:t>
          </a:r>
          <a:r>
            <a:rPr lang="uk-UA" sz="1500" dirty="0" smtClean="0">
              <a:solidFill>
                <a:schemeClr val="tx1"/>
              </a:solidFill>
            </a:rPr>
            <a:t> </a:t>
          </a:r>
          <a:endParaRPr lang="ru-RU" sz="1500" dirty="0">
            <a:solidFill>
              <a:schemeClr val="tx1"/>
            </a:solidFill>
          </a:endParaRPr>
        </a:p>
      </dgm:t>
    </dgm:pt>
    <dgm:pt modelId="{C3053A43-7914-4609-A58C-3799039C4888}" type="parTrans" cxnId="{EB8C1682-3DFA-435F-AC03-EC81E18697E4}">
      <dgm:prSet/>
      <dgm:spPr/>
      <dgm:t>
        <a:bodyPr/>
        <a:lstStyle/>
        <a:p>
          <a:endParaRPr lang="ru-RU"/>
        </a:p>
      </dgm:t>
    </dgm:pt>
    <dgm:pt modelId="{0158B23A-A581-401F-B42F-D85CE49C6C63}" type="sibTrans" cxnId="{EB8C1682-3DFA-435F-AC03-EC81E18697E4}">
      <dgm:prSet/>
      <dgm:spPr/>
      <dgm:t>
        <a:bodyPr/>
        <a:lstStyle/>
        <a:p>
          <a:endParaRPr lang="ru-RU"/>
        </a:p>
      </dgm:t>
    </dgm:pt>
    <dgm:pt modelId="{AFE53697-66BB-41F9-B03F-7620A0B870F3}" type="pres">
      <dgm:prSet presAssocID="{F68AC459-7918-47C6-90FB-A28A6EB675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C0426-52D6-4ED7-B35E-3426F1EBEFE7}" type="pres">
      <dgm:prSet presAssocID="{A51590A2-10A1-4F4B-A225-EC844AD876CE}" presName="boxAndChildren" presStyleCnt="0"/>
      <dgm:spPr/>
    </dgm:pt>
    <dgm:pt modelId="{67F90E45-2D4A-4738-8639-8ABE02C51DC3}" type="pres">
      <dgm:prSet presAssocID="{A51590A2-10A1-4F4B-A225-EC844AD876CE}" presName="parentTextBox" presStyleLbl="node1" presStyleIdx="0" presStyleCnt="4"/>
      <dgm:spPr/>
      <dgm:t>
        <a:bodyPr/>
        <a:lstStyle/>
        <a:p>
          <a:endParaRPr lang="ru-RU"/>
        </a:p>
      </dgm:t>
    </dgm:pt>
    <dgm:pt modelId="{F66A7D83-A6E0-47C9-9CF7-34B64C218162}" type="pres">
      <dgm:prSet presAssocID="{A51590A2-10A1-4F4B-A225-EC844AD876CE}" presName="entireBox" presStyleLbl="node1" presStyleIdx="0" presStyleCnt="4"/>
      <dgm:spPr/>
      <dgm:t>
        <a:bodyPr/>
        <a:lstStyle/>
        <a:p>
          <a:endParaRPr lang="ru-RU"/>
        </a:p>
      </dgm:t>
    </dgm:pt>
    <dgm:pt modelId="{B5CB3C68-3321-4C41-A480-313DBDC67D0A}" type="pres">
      <dgm:prSet presAssocID="{A51590A2-10A1-4F4B-A225-EC844AD876CE}" presName="descendantBox" presStyleCnt="0"/>
      <dgm:spPr/>
    </dgm:pt>
    <dgm:pt modelId="{4973F926-587C-45C6-9D83-41BA11086435}" type="pres">
      <dgm:prSet presAssocID="{3DDA6044-EE30-43DA-8AD5-351BDFB366B5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F1CB3-011D-45EB-A97B-ADFE55FA0E3B}" type="pres">
      <dgm:prSet presAssocID="{79E7DD16-4AD1-4AA7-8662-335E14567271}" presName="sp" presStyleCnt="0"/>
      <dgm:spPr/>
    </dgm:pt>
    <dgm:pt modelId="{E3B3AE6F-62A2-40D1-B54E-251D6288EF5D}" type="pres">
      <dgm:prSet presAssocID="{FC392D97-18E7-4D37-ACA7-C8D72DDE8286}" presName="arrowAndChildren" presStyleCnt="0"/>
      <dgm:spPr/>
    </dgm:pt>
    <dgm:pt modelId="{0ACE95E9-DEE5-4D06-A46A-B4A1EE158297}" type="pres">
      <dgm:prSet presAssocID="{FC392D97-18E7-4D37-ACA7-C8D72DDE8286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9C1AF956-9C85-41BC-8EEA-5FF52D1B43C5}" type="pres">
      <dgm:prSet presAssocID="{FC392D97-18E7-4D37-ACA7-C8D72DDE8286}" presName="arrow" presStyleLbl="node1" presStyleIdx="1" presStyleCnt="4" custLinFactNeighborY="-2083"/>
      <dgm:spPr/>
      <dgm:t>
        <a:bodyPr/>
        <a:lstStyle/>
        <a:p>
          <a:endParaRPr lang="ru-RU"/>
        </a:p>
      </dgm:t>
    </dgm:pt>
    <dgm:pt modelId="{DDB61904-23B0-43C9-9342-507B0E4E9CD0}" type="pres">
      <dgm:prSet presAssocID="{FC392D97-18E7-4D37-ACA7-C8D72DDE8286}" presName="descendantArrow" presStyleCnt="0"/>
      <dgm:spPr/>
    </dgm:pt>
    <dgm:pt modelId="{6F89ACBC-5E38-476C-88B8-F3976F7117EC}" type="pres">
      <dgm:prSet presAssocID="{237BF6B2-5608-4847-88E7-F5111DFBE0B7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D88EC-A87B-4126-A25A-EB66207FBCFB}" type="pres">
      <dgm:prSet presAssocID="{BDE71A13-F151-45AC-847F-339BD4D25A15}" presName="sp" presStyleCnt="0"/>
      <dgm:spPr/>
    </dgm:pt>
    <dgm:pt modelId="{51E5DB41-7056-42A0-8671-83753DE7A6FC}" type="pres">
      <dgm:prSet presAssocID="{E2A6F697-9361-44BF-BD5A-29D432685C72}" presName="arrowAndChildren" presStyleCnt="0"/>
      <dgm:spPr/>
    </dgm:pt>
    <dgm:pt modelId="{86CB7833-7384-47AE-ADC2-A0FC1BC8BD90}" type="pres">
      <dgm:prSet presAssocID="{E2A6F697-9361-44BF-BD5A-29D432685C72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95EC25C4-AA22-4E55-BCCE-107BCDEF7D6A}" type="pres">
      <dgm:prSet presAssocID="{E2A6F697-9361-44BF-BD5A-29D432685C72}" presName="arrow" presStyleLbl="node1" presStyleIdx="2" presStyleCnt="4"/>
      <dgm:spPr/>
      <dgm:t>
        <a:bodyPr/>
        <a:lstStyle/>
        <a:p>
          <a:endParaRPr lang="ru-RU"/>
        </a:p>
      </dgm:t>
    </dgm:pt>
    <dgm:pt modelId="{19659458-0918-4A39-B99F-FDE427A408FE}" type="pres">
      <dgm:prSet presAssocID="{E2A6F697-9361-44BF-BD5A-29D432685C72}" presName="descendantArrow" presStyleCnt="0"/>
      <dgm:spPr/>
    </dgm:pt>
    <dgm:pt modelId="{9C4281D6-3FD2-4C24-A139-83C36C3A23C1}" type="pres">
      <dgm:prSet presAssocID="{29143B12-1035-4AF6-8708-83096477C001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2CC5B-3619-4DDC-B41C-BA5BC35ACCCB}" type="pres">
      <dgm:prSet presAssocID="{0158B23A-A581-401F-B42F-D85CE49C6C63}" presName="sp" presStyleCnt="0"/>
      <dgm:spPr/>
    </dgm:pt>
    <dgm:pt modelId="{D4885E81-4F32-4F10-A828-BA9D631A34E6}" type="pres">
      <dgm:prSet presAssocID="{DD8AD38D-D701-4823-9A74-7B745AD9F3EC}" presName="arrowAndChildren" presStyleCnt="0"/>
      <dgm:spPr/>
    </dgm:pt>
    <dgm:pt modelId="{2B6761C4-B43F-4095-963C-9DB4122066BA}" type="pres">
      <dgm:prSet presAssocID="{DD8AD38D-D701-4823-9A74-7B745AD9F3EC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A4B94574-9337-4647-89B0-EFCA137E006C}" type="presOf" srcId="{E2A6F697-9361-44BF-BD5A-29D432685C72}" destId="{86CB7833-7384-47AE-ADC2-A0FC1BC8BD90}" srcOrd="0" destOrd="0" presId="urn:microsoft.com/office/officeart/2005/8/layout/process4"/>
    <dgm:cxn modelId="{436027C7-D097-42D0-9E35-D57F0A163DF0}" srcId="{F68AC459-7918-47C6-90FB-A28A6EB675F0}" destId="{E2A6F697-9361-44BF-BD5A-29D432685C72}" srcOrd="1" destOrd="0" parTransId="{6FFD4C01-4CD4-4C10-8086-F9C0D8AD1614}" sibTransId="{BDE71A13-F151-45AC-847F-339BD4D25A15}"/>
    <dgm:cxn modelId="{EB8C1682-3DFA-435F-AC03-EC81E18697E4}" srcId="{F68AC459-7918-47C6-90FB-A28A6EB675F0}" destId="{DD8AD38D-D701-4823-9A74-7B745AD9F3EC}" srcOrd="0" destOrd="0" parTransId="{C3053A43-7914-4609-A58C-3799039C4888}" sibTransId="{0158B23A-A581-401F-B42F-D85CE49C6C63}"/>
    <dgm:cxn modelId="{8ACDDD33-FC95-44CD-9E58-03206432DFB7}" type="presOf" srcId="{29143B12-1035-4AF6-8708-83096477C001}" destId="{9C4281D6-3FD2-4C24-A139-83C36C3A23C1}" srcOrd="0" destOrd="0" presId="urn:microsoft.com/office/officeart/2005/8/layout/process4"/>
    <dgm:cxn modelId="{DFF22329-D2A7-4F24-9614-F7C22B4F4E8F}" type="presOf" srcId="{A51590A2-10A1-4F4B-A225-EC844AD876CE}" destId="{67F90E45-2D4A-4738-8639-8ABE02C51DC3}" srcOrd="0" destOrd="0" presId="urn:microsoft.com/office/officeart/2005/8/layout/process4"/>
    <dgm:cxn modelId="{A41C3B04-0841-45A8-BC0F-E02492CFE397}" srcId="{F68AC459-7918-47C6-90FB-A28A6EB675F0}" destId="{A51590A2-10A1-4F4B-A225-EC844AD876CE}" srcOrd="3" destOrd="0" parTransId="{0970742F-C6DB-4D63-8F3B-75C293BCEF22}" sibTransId="{C67E9B7C-F114-4CC8-B18D-FB30339173D7}"/>
    <dgm:cxn modelId="{6D154C3A-1172-4EAD-ACD7-2FE3EC73D2A3}" type="presOf" srcId="{FC392D97-18E7-4D37-ACA7-C8D72DDE8286}" destId="{0ACE95E9-DEE5-4D06-A46A-B4A1EE158297}" srcOrd="0" destOrd="0" presId="urn:microsoft.com/office/officeart/2005/8/layout/process4"/>
    <dgm:cxn modelId="{94B64390-758D-44E2-AB04-E08B683BC317}" type="presOf" srcId="{A51590A2-10A1-4F4B-A225-EC844AD876CE}" destId="{F66A7D83-A6E0-47C9-9CF7-34B64C218162}" srcOrd="1" destOrd="0" presId="urn:microsoft.com/office/officeart/2005/8/layout/process4"/>
    <dgm:cxn modelId="{5EE7E435-C7AD-4D2C-81AD-D74B31FDD97A}" type="presOf" srcId="{F68AC459-7918-47C6-90FB-A28A6EB675F0}" destId="{AFE53697-66BB-41F9-B03F-7620A0B870F3}" srcOrd="0" destOrd="0" presId="urn:microsoft.com/office/officeart/2005/8/layout/process4"/>
    <dgm:cxn modelId="{6D0F4827-5676-4C91-8705-8F0CDE22C33B}" srcId="{E2A6F697-9361-44BF-BD5A-29D432685C72}" destId="{29143B12-1035-4AF6-8708-83096477C001}" srcOrd="0" destOrd="0" parTransId="{D6A6563C-3DF2-422B-A971-F6CCC9B76F14}" sibTransId="{F68A1D0F-CFC8-4CA3-A844-5C0562CC203B}"/>
    <dgm:cxn modelId="{B5A45E40-93CB-4D08-BAD4-536D73732910}" srcId="{FC392D97-18E7-4D37-ACA7-C8D72DDE8286}" destId="{237BF6B2-5608-4847-88E7-F5111DFBE0B7}" srcOrd="0" destOrd="0" parTransId="{A60D0458-D803-4ECE-A15A-48DC47DC84C2}" sibTransId="{67527D0B-B107-43E5-A980-DF07E079CA78}"/>
    <dgm:cxn modelId="{E1F6B22A-3C92-4FFC-AA4B-CEDC84BDE215}" type="presOf" srcId="{3DDA6044-EE30-43DA-8AD5-351BDFB366B5}" destId="{4973F926-587C-45C6-9D83-41BA11086435}" srcOrd="0" destOrd="0" presId="urn:microsoft.com/office/officeart/2005/8/layout/process4"/>
    <dgm:cxn modelId="{DBD3740A-7398-495F-A077-6F9D9420038E}" type="presOf" srcId="{DD8AD38D-D701-4823-9A74-7B745AD9F3EC}" destId="{2B6761C4-B43F-4095-963C-9DB4122066BA}" srcOrd="0" destOrd="0" presId="urn:microsoft.com/office/officeart/2005/8/layout/process4"/>
    <dgm:cxn modelId="{144762C0-FC41-41A5-BCD5-123479CFD93C}" type="presOf" srcId="{237BF6B2-5608-4847-88E7-F5111DFBE0B7}" destId="{6F89ACBC-5E38-476C-88B8-F3976F7117EC}" srcOrd="0" destOrd="0" presId="urn:microsoft.com/office/officeart/2005/8/layout/process4"/>
    <dgm:cxn modelId="{27E6FA64-80C3-4A4B-98E2-186B1E1C04E6}" type="presOf" srcId="{E2A6F697-9361-44BF-BD5A-29D432685C72}" destId="{95EC25C4-AA22-4E55-BCCE-107BCDEF7D6A}" srcOrd="1" destOrd="0" presId="urn:microsoft.com/office/officeart/2005/8/layout/process4"/>
    <dgm:cxn modelId="{8AB6CF38-16A6-4694-AA71-82478B628DB4}" srcId="{A51590A2-10A1-4F4B-A225-EC844AD876CE}" destId="{3DDA6044-EE30-43DA-8AD5-351BDFB366B5}" srcOrd="0" destOrd="0" parTransId="{3D1F4385-7CC5-4E04-A694-C68FA1957C9D}" sibTransId="{FE318BBD-7682-4C7D-832F-8F5DC6E92A7B}"/>
    <dgm:cxn modelId="{FF1A5B09-52F6-4B94-8A0B-C42AE7A4FFCE}" srcId="{F68AC459-7918-47C6-90FB-A28A6EB675F0}" destId="{FC392D97-18E7-4D37-ACA7-C8D72DDE8286}" srcOrd="2" destOrd="0" parTransId="{10717A82-FECD-4751-B518-17B751378FEB}" sibTransId="{79E7DD16-4AD1-4AA7-8662-335E14567271}"/>
    <dgm:cxn modelId="{62F2D193-AA33-497C-906F-71AD9275E9DA}" type="presOf" srcId="{FC392D97-18E7-4D37-ACA7-C8D72DDE8286}" destId="{9C1AF956-9C85-41BC-8EEA-5FF52D1B43C5}" srcOrd="1" destOrd="0" presId="urn:microsoft.com/office/officeart/2005/8/layout/process4"/>
    <dgm:cxn modelId="{9E3A52EF-2399-4F63-9300-F12EAF4722C4}" type="presParOf" srcId="{AFE53697-66BB-41F9-B03F-7620A0B870F3}" destId="{680C0426-52D6-4ED7-B35E-3426F1EBEFE7}" srcOrd="0" destOrd="0" presId="urn:microsoft.com/office/officeart/2005/8/layout/process4"/>
    <dgm:cxn modelId="{0FA00FDD-3EE1-464F-B516-6C10B5804A67}" type="presParOf" srcId="{680C0426-52D6-4ED7-B35E-3426F1EBEFE7}" destId="{67F90E45-2D4A-4738-8639-8ABE02C51DC3}" srcOrd="0" destOrd="0" presId="urn:microsoft.com/office/officeart/2005/8/layout/process4"/>
    <dgm:cxn modelId="{A8CD18C7-9423-45A2-A594-B105DCF447A9}" type="presParOf" srcId="{680C0426-52D6-4ED7-B35E-3426F1EBEFE7}" destId="{F66A7D83-A6E0-47C9-9CF7-34B64C218162}" srcOrd="1" destOrd="0" presId="urn:microsoft.com/office/officeart/2005/8/layout/process4"/>
    <dgm:cxn modelId="{FCD407BE-93B6-4874-9CDA-1E3EF8311E64}" type="presParOf" srcId="{680C0426-52D6-4ED7-B35E-3426F1EBEFE7}" destId="{B5CB3C68-3321-4C41-A480-313DBDC67D0A}" srcOrd="2" destOrd="0" presId="urn:microsoft.com/office/officeart/2005/8/layout/process4"/>
    <dgm:cxn modelId="{1786DCC5-B95E-42E5-A0AA-A17496D8CDE1}" type="presParOf" srcId="{B5CB3C68-3321-4C41-A480-313DBDC67D0A}" destId="{4973F926-587C-45C6-9D83-41BA11086435}" srcOrd="0" destOrd="0" presId="urn:microsoft.com/office/officeart/2005/8/layout/process4"/>
    <dgm:cxn modelId="{05C62E50-73A9-4BEC-9CF2-5F66DF833250}" type="presParOf" srcId="{AFE53697-66BB-41F9-B03F-7620A0B870F3}" destId="{330F1CB3-011D-45EB-A97B-ADFE55FA0E3B}" srcOrd="1" destOrd="0" presId="urn:microsoft.com/office/officeart/2005/8/layout/process4"/>
    <dgm:cxn modelId="{869E1DBF-0151-4FBA-BBDD-4E9FF88B5D4F}" type="presParOf" srcId="{AFE53697-66BB-41F9-B03F-7620A0B870F3}" destId="{E3B3AE6F-62A2-40D1-B54E-251D6288EF5D}" srcOrd="2" destOrd="0" presId="urn:microsoft.com/office/officeart/2005/8/layout/process4"/>
    <dgm:cxn modelId="{3A75A2E4-8942-4864-B67A-A29B64699DE1}" type="presParOf" srcId="{E3B3AE6F-62A2-40D1-B54E-251D6288EF5D}" destId="{0ACE95E9-DEE5-4D06-A46A-B4A1EE158297}" srcOrd="0" destOrd="0" presId="urn:microsoft.com/office/officeart/2005/8/layout/process4"/>
    <dgm:cxn modelId="{C804E4B1-3821-4319-AA4E-BCC9082A4E8D}" type="presParOf" srcId="{E3B3AE6F-62A2-40D1-B54E-251D6288EF5D}" destId="{9C1AF956-9C85-41BC-8EEA-5FF52D1B43C5}" srcOrd="1" destOrd="0" presId="urn:microsoft.com/office/officeart/2005/8/layout/process4"/>
    <dgm:cxn modelId="{613CE5AD-CF32-461D-A283-AF618C8954AA}" type="presParOf" srcId="{E3B3AE6F-62A2-40D1-B54E-251D6288EF5D}" destId="{DDB61904-23B0-43C9-9342-507B0E4E9CD0}" srcOrd="2" destOrd="0" presId="urn:microsoft.com/office/officeart/2005/8/layout/process4"/>
    <dgm:cxn modelId="{A3F85C48-8F6E-47E8-8A94-59BEF41CB673}" type="presParOf" srcId="{DDB61904-23B0-43C9-9342-507B0E4E9CD0}" destId="{6F89ACBC-5E38-476C-88B8-F3976F7117EC}" srcOrd="0" destOrd="0" presId="urn:microsoft.com/office/officeart/2005/8/layout/process4"/>
    <dgm:cxn modelId="{79558928-BE83-4798-AA52-3D4B45AA8E6C}" type="presParOf" srcId="{AFE53697-66BB-41F9-B03F-7620A0B870F3}" destId="{0A9D88EC-A87B-4126-A25A-EB66207FBCFB}" srcOrd="3" destOrd="0" presId="urn:microsoft.com/office/officeart/2005/8/layout/process4"/>
    <dgm:cxn modelId="{B509B11C-59BF-47DC-BB6D-D1706E3AD013}" type="presParOf" srcId="{AFE53697-66BB-41F9-B03F-7620A0B870F3}" destId="{51E5DB41-7056-42A0-8671-83753DE7A6FC}" srcOrd="4" destOrd="0" presId="urn:microsoft.com/office/officeart/2005/8/layout/process4"/>
    <dgm:cxn modelId="{F9BDB98A-4B8B-4EB5-AB75-D9A69B06EFE3}" type="presParOf" srcId="{51E5DB41-7056-42A0-8671-83753DE7A6FC}" destId="{86CB7833-7384-47AE-ADC2-A0FC1BC8BD90}" srcOrd="0" destOrd="0" presId="urn:microsoft.com/office/officeart/2005/8/layout/process4"/>
    <dgm:cxn modelId="{B642D129-056C-4EAF-97CA-CE11B2CB693B}" type="presParOf" srcId="{51E5DB41-7056-42A0-8671-83753DE7A6FC}" destId="{95EC25C4-AA22-4E55-BCCE-107BCDEF7D6A}" srcOrd="1" destOrd="0" presId="urn:microsoft.com/office/officeart/2005/8/layout/process4"/>
    <dgm:cxn modelId="{10CF206E-0A13-4D24-B405-1FFA75993BAE}" type="presParOf" srcId="{51E5DB41-7056-42A0-8671-83753DE7A6FC}" destId="{19659458-0918-4A39-B99F-FDE427A408FE}" srcOrd="2" destOrd="0" presId="urn:microsoft.com/office/officeart/2005/8/layout/process4"/>
    <dgm:cxn modelId="{A6D206D5-B521-491A-8B2C-DF3B4DBEAC94}" type="presParOf" srcId="{19659458-0918-4A39-B99F-FDE427A408FE}" destId="{9C4281D6-3FD2-4C24-A139-83C36C3A23C1}" srcOrd="0" destOrd="0" presId="urn:microsoft.com/office/officeart/2005/8/layout/process4"/>
    <dgm:cxn modelId="{695BCFBA-CE69-4B2F-9E93-856B8BCAEDDE}" type="presParOf" srcId="{AFE53697-66BB-41F9-B03F-7620A0B870F3}" destId="{3312CC5B-3619-4DDC-B41C-BA5BC35ACCCB}" srcOrd="5" destOrd="0" presId="urn:microsoft.com/office/officeart/2005/8/layout/process4"/>
    <dgm:cxn modelId="{37B89CDD-041A-47CF-9360-212A07BC63C5}" type="presParOf" srcId="{AFE53697-66BB-41F9-B03F-7620A0B870F3}" destId="{D4885E81-4F32-4F10-A828-BA9D631A34E6}" srcOrd="6" destOrd="0" presId="urn:microsoft.com/office/officeart/2005/8/layout/process4"/>
    <dgm:cxn modelId="{CEC9037F-A966-4D4F-B08F-49D8EA4EA4A8}" type="presParOf" srcId="{D4885E81-4F32-4F10-A828-BA9D631A34E6}" destId="{2B6761C4-B43F-4095-963C-9DB4122066B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BF7F6-31C7-45F5-9771-EB33771EC857}">
      <dsp:nvSpPr>
        <dsp:cNvPr id="0" name=""/>
        <dsp:cNvSpPr/>
      </dsp:nvSpPr>
      <dsp:spPr>
        <a:xfrm>
          <a:off x="4657632" y="2824596"/>
          <a:ext cx="3337563" cy="373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93"/>
              </a:lnTo>
              <a:lnTo>
                <a:pt x="3337563" y="254793"/>
              </a:lnTo>
              <a:lnTo>
                <a:pt x="3337563" y="37388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1FE52-48BE-417A-92AF-2C4DAB53F579}">
      <dsp:nvSpPr>
        <dsp:cNvPr id="0" name=""/>
        <dsp:cNvSpPr/>
      </dsp:nvSpPr>
      <dsp:spPr>
        <a:xfrm>
          <a:off x="4657632" y="2824596"/>
          <a:ext cx="1645242" cy="373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93"/>
              </a:lnTo>
              <a:lnTo>
                <a:pt x="1645242" y="254793"/>
              </a:lnTo>
              <a:lnTo>
                <a:pt x="1645242" y="37388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B3F9D-A221-4D9A-BE59-C8492BBD770E}">
      <dsp:nvSpPr>
        <dsp:cNvPr id="0" name=""/>
        <dsp:cNvSpPr/>
      </dsp:nvSpPr>
      <dsp:spPr>
        <a:xfrm>
          <a:off x="4536569" y="2824596"/>
          <a:ext cx="121062" cy="373888"/>
        </a:xfrm>
        <a:custGeom>
          <a:avLst/>
          <a:gdLst/>
          <a:ahLst/>
          <a:cxnLst/>
          <a:rect l="0" t="0" r="0" b="0"/>
          <a:pathLst>
            <a:path>
              <a:moveTo>
                <a:pt x="121062" y="0"/>
              </a:moveTo>
              <a:lnTo>
                <a:pt x="121062" y="254793"/>
              </a:lnTo>
              <a:lnTo>
                <a:pt x="0" y="254793"/>
              </a:lnTo>
              <a:lnTo>
                <a:pt x="0" y="37388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9FC3E-82BF-469D-A289-74F35AE82F38}">
      <dsp:nvSpPr>
        <dsp:cNvPr id="0" name=""/>
        <dsp:cNvSpPr/>
      </dsp:nvSpPr>
      <dsp:spPr>
        <a:xfrm>
          <a:off x="2891326" y="2824596"/>
          <a:ext cx="1766305" cy="373888"/>
        </a:xfrm>
        <a:custGeom>
          <a:avLst/>
          <a:gdLst/>
          <a:ahLst/>
          <a:cxnLst/>
          <a:rect l="0" t="0" r="0" b="0"/>
          <a:pathLst>
            <a:path>
              <a:moveTo>
                <a:pt x="1766305" y="0"/>
              </a:moveTo>
              <a:lnTo>
                <a:pt x="1766305" y="254793"/>
              </a:lnTo>
              <a:lnTo>
                <a:pt x="0" y="254793"/>
              </a:lnTo>
              <a:lnTo>
                <a:pt x="0" y="37388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82E36-82EE-4532-B60F-1A8868332A15}">
      <dsp:nvSpPr>
        <dsp:cNvPr id="0" name=""/>
        <dsp:cNvSpPr/>
      </dsp:nvSpPr>
      <dsp:spPr>
        <a:xfrm>
          <a:off x="1320068" y="2824596"/>
          <a:ext cx="3337563" cy="373888"/>
        </a:xfrm>
        <a:custGeom>
          <a:avLst/>
          <a:gdLst/>
          <a:ahLst/>
          <a:cxnLst/>
          <a:rect l="0" t="0" r="0" b="0"/>
          <a:pathLst>
            <a:path>
              <a:moveTo>
                <a:pt x="3337563" y="0"/>
              </a:moveTo>
              <a:lnTo>
                <a:pt x="3337563" y="254793"/>
              </a:lnTo>
              <a:lnTo>
                <a:pt x="0" y="254793"/>
              </a:lnTo>
              <a:lnTo>
                <a:pt x="0" y="37388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DC803-DC4C-45FF-AFBE-22FC0ED38C52}">
      <dsp:nvSpPr>
        <dsp:cNvPr id="0" name=""/>
        <dsp:cNvSpPr/>
      </dsp:nvSpPr>
      <dsp:spPr>
        <a:xfrm>
          <a:off x="3086035" y="1634368"/>
          <a:ext cx="1571597" cy="373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793"/>
              </a:lnTo>
              <a:lnTo>
                <a:pt x="1571597" y="254793"/>
              </a:lnTo>
              <a:lnTo>
                <a:pt x="1571597" y="373888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2219E-CED9-4F94-A2DD-F9E2009AA486}">
      <dsp:nvSpPr>
        <dsp:cNvPr id="0" name=""/>
        <dsp:cNvSpPr/>
      </dsp:nvSpPr>
      <dsp:spPr>
        <a:xfrm>
          <a:off x="1432906" y="1634368"/>
          <a:ext cx="1653128" cy="373888"/>
        </a:xfrm>
        <a:custGeom>
          <a:avLst/>
          <a:gdLst/>
          <a:ahLst/>
          <a:cxnLst/>
          <a:rect l="0" t="0" r="0" b="0"/>
          <a:pathLst>
            <a:path>
              <a:moveTo>
                <a:pt x="1653128" y="0"/>
              </a:moveTo>
              <a:lnTo>
                <a:pt x="1653128" y="254793"/>
              </a:lnTo>
              <a:lnTo>
                <a:pt x="0" y="254793"/>
              </a:lnTo>
              <a:lnTo>
                <a:pt x="0" y="373888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D385B-22EC-4B18-8970-7ECA6BA75038}">
      <dsp:nvSpPr>
        <dsp:cNvPr id="0" name=""/>
        <dsp:cNvSpPr/>
      </dsp:nvSpPr>
      <dsp:spPr>
        <a:xfrm>
          <a:off x="220707" y="818028"/>
          <a:ext cx="5730655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33CEBF-FA3B-43BB-92CF-EC48585A257F}">
      <dsp:nvSpPr>
        <dsp:cNvPr id="0" name=""/>
        <dsp:cNvSpPr/>
      </dsp:nvSpPr>
      <dsp:spPr>
        <a:xfrm>
          <a:off x="363548" y="953727"/>
          <a:ext cx="5730655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latin typeface="Times New Roman" pitchFamily="18" charset="0"/>
              <a:cs typeface="Times New Roman" pitchFamily="18" charset="0"/>
            </a:rPr>
            <a:t>Дотримання принципів впливає на: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7458" y="977637"/>
        <a:ext cx="5682835" cy="768520"/>
      </dsp:txXfrm>
    </dsp:sp>
    <dsp:sp modelId="{83781F1C-DF82-4970-9990-FECC97C9AB3B}">
      <dsp:nvSpPr>
        <dsp:cNvPr id="0" name=""/>
        <dsp:cNvSpPr/>
      </dsp:nvSpPr>
      <dsp:spPr>
        <a:xfrm>
          <a:off x="4150" y="2008256"/>
          <a:ext cx="2857511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554888-818A-4397-9DBF-86D0B2F2A15E}">
      <dsp:nvSpPr>
        <dsp:cNvPr id="0" name=""/>
        <dsp:cNvSpPr/>
      </dsp:nvSpPr>
      <dsp:spPr>
        <a:xfrm>
          <a:off x="146992" y="2143955"/>
          <a:ext cx="2857511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latin typeface="Times New Roman" pitchFamily="18" charset="0"/>
              <a:cs typeface="Times New Roman" pitchFamily="18" charset="0"/>
            </a:rPr>
            <a:t>Якість освіти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902" y="2167865"/>
        <a:ext cx="2809691" cy="768520"/>
      </dsp:txXfrm>
    </dsp:sp>
    <dsp:sp modelId="{271B6B96-80F7-4C7E-B8D5-0BD87ABD6B8C}">
      <dsp:nvSpPr>
        <dsp:cNvPr id="0" name=""/>
        <dsp:cNvSpPr/>
      </dsp:nvSpPr>
      <dsp:spPr>
        <a:xfrm>
          <a:off x="3147345" y="2008256"/>
          <a:ext cx="3020573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22124F-56AA-4026-ABF2-64A51B8D0180}">
      <dsp:nvSpPr>
        <dsp:cNvPr id="0" name=""/>
        <dsp:cNvSpPr/>
      </dsp:nvSpPr>
      <dsp:spPr>
        <a:xfrm>
          <a:off x="3290187" y="2143955"/>
          <a:ext cx="3020573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Формування таких цінностей як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4097" y="2167865"/>
        <a:ext cx="2972753" cy="768520"/>
      </dsp:txXfrm>
    </dsp:sp>
    <dsp:sp modelId="{1E1DD589-857E-476C-80C3-CAB95C9B4629}">
      <dsp:nvSpPr>
        <dsp:cNvPr id="0" name=""/>
        <dsp:cNvSpPr/>
      </dsp:nvSpPr>
      <dsp:spPr>
        <a:xfrm>
          <a:off x="677281" y="3198484"/>
          <a:ext cx="1285574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68F0FB-5178-4E0D-B751-7D3F241641FC}">
      <dsp:nvSpPr>
        <dsp:cNvPr id="0" name=""/>
        <dsp:cNvSpPr/>
      </dsp:nvSpPr>
      <dsp:spPr>
        <a:xfrm>
          <a:off x="820122" y="3334183"/>
          <a:ext cx="1285574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Чесність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44032" y="3358093"/>
        <a:ext cx="1237754" cy="768520"/>
      </dsp:txXfrm>
    </dsp:sp>
    <dsp:sp modelId="{79962561-8D97-4327-9726-A21007E66C75}">
      <dsp:nvSpPr>
        <dsp:cNvPr id="0" name=""/>
        <dsp:cNvSpPr/>
      </dsp:nvSpPr>
      <dsp:spPr>
        <a:xfrm>
          <a:off x="2248539" y="3198484"/>
          <a:ext cx="1285574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A83F5B-B151-4C0B-90D7-999FF2CE6E4B}">
      <dsp:nvSpPr>
        <dsp:cNvPr id="0" name=""/>
        <dsp:cNvSpPr/>
      </dsp:nvSpPr>
      <dsp:spPr>
        <a:xfrm>
          <a:off x="2391381" y="3334183"/>
          <a:ext cx="1285574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Довіра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15291" y="3358093"/>
        <a:ext cx="1237754" cy="768520"/>
      </dsp:txXfrm>
    </dsp:sp>
    <dsp:sp modelId="{C26DBE24-304E-45CF-9679-75912AA5D3A5}">
      <dsp:nvSpPr>
        <dsp:cNvPr id="0" name=""/>
        <dsp:cNvSpPr/>
      </dsp:nvSpPr>
      <dsp:spPr>
        <a:xfrm>
          <a:off x="3819797" y="3198484"/>
          <a:ext cx="1433544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C98C3F-8869-4F06-88FD-B560E4FEFE4D}">
      <dsp:nvSpPr>
        <dsp:cNvPr id="0" name=""/>
        <dsp:cNvSpPr/>
      </dsp:nvSpPr>
      <dsp:spPr>
        <a:xfrm>
          <a:off x="3962639" y="3334183"/>
          <a:ext cx="1433544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Справедливість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86549" y="3358093"/>
        <a:ext cx="1385724" cy="768520"/>
      </dsp:txXfrm>
    </dsp:sp>
    <dsp:sp modelId="{8E3519C4-A000-453B-89CF-EB9DFBC61A23}">
      <dsp:nvSpPr>
        <dsp:cNvPr id="0" name=""/>
        <dsp:cNvSpPr/>
      </dsp:nvSpPr>
      <dsp:spPr>
        <a:xfrm>
          <a:off x="5539025" y="3198484"/>
          <a:ext cx="1527700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99F61B-9511-463A-A47B-16A17300EE1D}">
      <dsp:nvSpPr>
        <dsp:cNvPr id="0" name=""/>
        <dsp:cNvSpPr/>
      </dsp:nvSpPr>
      <dsp:spPr>
        <a:xfrm>
          <a:off x="5681867" y="3334183"/>
          <a:ext cx="1527700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Взаємодопомога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05777" y="3358093"/>
        <a:ext cx="1479880" cy="768520"/>
      </dsp:txXfrm>
    </dsp:sp>
    <dsp:sp modelId="{B7508F3B-B45A-4536-BF59-B42268117615}">
      <dsp:nvSpPr>
        <dsp:cNvPr id="0" name=""/>
        <dsp:cNvSpPr/>
      </dsp:nvSpPr>
      <dsp:spPr>
        <a:xfrm>
          <a:off x="7352408" y="3198484"/>
          <a:ext cx="1285574" cy="8163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05503B-32CF-4044-A9BC-ACDA23103E4F}">
      <dsp:nvSpPr>
        <dsp:cNvPr id="0" name=""/>
        <dsp:cNvSpPr/>
      </dsp:nvSpPr>
      <dsp:spPr>
        <a:xfrm>
          <a:off x="7495250" y="3334183"/>
          <a:ext cx="1285574" cy="816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latin typeface="Times New Roman" pitchFamily="18" charset="0"/>
              <a:cs typeface="Times New Roman" pitchFamily="18" charset="0"/>
            </a:rPr>
            <a:t>Відповідальність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19160" y="3358093"/>
        <a:ext cx="1237754" cy="768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CD7CE-47BD-4845-B0B3-B04881D80954}">
      <dsp:nvSpPr>
        <dsp:cNvPr id="0" name=""/>
        <dsp:cNvSpPr/>
      </dsp:nvSpPr>
      <dsp:spPr>
        <a:xfrm rot="16200000">
          <a:off x="-1791171" y="1792675"/>
          <a:ext cx="5832648" cy="2247296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</a:rPr>
            <a:t>1</a:t>
          </a:r>
          <a:endParaRPr lang="ru-RU" sz="27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err="1" smtClean="0">
              <a:solidFill>
                <a:schemeClr val="tx1"/>
              </a:solidFill>
            </a:rPr>
            <a:t>ІнформуваТИ</a:t>
          </a:r>
          <a:r>
            <a:rPr lang="uk-UA" sz="2400" b="1" kern="1200" dirty="0" smtClean="0">
              <a:solidFill>
                <a:schemeClr val="tx1"/>
              </a:solidFill>
            </a:rPr>
            <a:t> батьків про необхідність дотримання норм академічної доброчесності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1505" y="1166529"/>
        <a:ext cx="2247296" cy="3499588"/>
      </dsp:txXfrm>
    </dsp:sp>
    <dsp:sp modelId="{82D72B47-6613-444C-B962-577670448DC2}">
      <dsp:nvSpPr>
        <dsp:cNvPr id="0" name=""/>
        <dsp:cNvSpPr/>
      </dsp:nvSpPr>
      <dsp:spPr>
        <a:xfrm rot="16200000">
          <a:off x="911707" y="1505639"/>
          <a:ext cx="5832648" cy="2821368"/>
        </a:xfrm>
        <a:prstGeom prst="flowChartManualOperation">
          <a:avLst/>
        </a:prstGeom>
        <a:gradFill rotWithShape="0">
          <a:gsLst>
            <a:gs pos="0">
              <a:schemeClr val="accent2">
                <a:hueOff val="-2355276"/>
                <a:satOff val="-3145"/>
                <a:lumOff val="186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2355276"/>
                <a:satOff val="-3145"/>
                <a:lumOff val="186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>
              <a:solidFill>
                <a:schemeClr val="tx1"/>
              </a:solidFill>
            </a:rPr>
            <a:t>2</a:t>
          </a:r>
          <a:endParaRPr lang="ru-RU" sz="27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800" b="1" kern="1200" dirty="0" smtClean="0">
              <a:solidFill>
                <a:schemeClr val="tx1"/>
              </a:solidFill>
            </a:rPr>
            <a:t>Спрямовувати  зміст завдань на творчу та аналітичну роботу учнів</a:t>
          </a:r>
          <a:endParaRPr lang="ru-RU" sz="2800" b="1" kern="1200" dirty="0">
            <a:solidFill>
              <a:schemeClr val="tx1"/>
            </a:solidFill>
          </a:endParaRPr>
        </a:p>
      </dsp:txBody>
      <dsp:txXfrm rot="5400000">
        <a:off x="2417347" y="1166529"/>
        <a:ext cx="2821368" cy="3499588"/>
      </dsp:txXfrm>
    </dsp:sp>
    <dsp:sp modelId="{91943A53-688D-40B8-A44B-66D57450E6C8}">
      <dsp:nvSpPr>
        <dsp:cNvPr id="0" name=""/>
        <dsp:cNvSpPr/>
      </dsp:nvSpPr>
      <dsp:spPr>
        <a:xfrm rot="16200000">
          <a:off x="3963019" y="1444243"/>
          <a:ext cx="5832648" cy="2944160"/>
        </a:xfrm>
        <a:prstGeom prst="flowChartManualOperation">
          <a:avLst/>
        </a:prstGeom>
        <a:gradFill rotWithShape="0">
          <a:gsLst>
            <a:gs pos="0">
              <a:schemeClr val="accent2">
                <a:hueOff val="-4710551"/>
                <a:satOff val="-6290"/>
                <a:lumOff val="372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-4710551"/>
                <a:satOff val="-6290"/>
                <a:lumOff val="372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1"/>
              </a:solidFill>
            </a:rPr>
            <a:t>3</a:t>
          </a:r>
          <a:endParaRPr lang="ru-RU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chemeClr val="tx1"/>
              </a:solidFill>
            </a:rPr>
            <a:t>Не використовувати стандартизовані завдання 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5407263" y="1166529"/>
        <a:ext cx="2944160" cy="34995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E507B-B0E3-4F6D-8A70-6AF1AD6E23C3}">
      <dsp:nvSpPr>
        <dsp:cNvPr id="0" name=""/>
        <dsp:cNvSpPr/>
      </dsp:nvSpPr>
      <dsp:spPr>
        <a:xfrm rot="16200000">
          <a:off x="-1673210" y="1674221"/>
          <a:ext cx="5976664" cy="2628221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29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Практикувати написання  творчих есе замість непотрібних  рефератів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1011" y="1195333"/>
        <a:ext cx="2628221" cy="3585998"/>
      </dsp:txXfrm>
    </dsp:sp>
    <dsp:sp modelId="{4813EDCE-B8C4-4FEB-BD15-939EBF0CB46E}">
      <dsp:nvSpPr>
        <dsp:cNvPr id="0" name=""/>
        <dsp:cNvSpPr/>
      </dsp:nvSpPr>
      <dsp:spPr>
        <a:xfrm rot="16200000">
          <a:off x="1152127" y="1674221"/>
          <a:ext cx="5976664" cy="2628221"/>
        </a:xfrm>
        <a:prstGeom prst="flowChartManualOperation">
          <a:avLst/>
        </a:prstGeom>
        <a:gradFill rotWithShape="0">
          <a:gsLst>
            <a:gs pos="0">
              <a:schemeClr val="accent3">
                <a:hueOff val="-1785407"/>
                <a:satOff val="6146"/>
                <a:lumOff val="-500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-1785407"/>
                <a:satOff val="6146"/>
                <a:lumOff val="-500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29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Застосовувати </a:t>
          </a:r>
          <a:r>
            <a:rPr lang="uk-UA" sz="2400" b="1" kern="1200" dirty="0" err="1" smtClean="0">
              <a:solidFill>
                <a:schemeClr val="tx1"/>
              </a:solidFill>
            </a:rPr>
            <a:t>компетентнісний</a:t>
          </a:r>
          <a:r>
            <a:rPr lang="uk-UA" sz="2400" b="1" kern="1200" dirty="0" smtClean="0">
              <a:solidFill>
                <a:schemeClr val="tx1"/>
              </a:solidFill>
            </a:rPr>
            <a:t> підхід  навчання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2826348" y="1195333"/>
        <a:ext cx="2628221" cy="3585998"/>
      </dsp:txXfrm>
    </dsp:sp>
    <dsp:sp modelId="{CE211CD7-65A3-4942-AD25-45A767B36964}">
      <dsp:nvSpPr>
        <dsp:cNvPr id="0" name=""/>
        <dsp:cNvSpPr/>
      </dsp:nvSpPr>
      <dsp:spPr>
        <a:xfrm rot="16200000">
          <a:off x="3977466" y="1674221"/>
          <a:ext cx="5976664" cy="2628221"/>
        </a:xfrm>
        <a:prstGeom prst="flowChartManualOperation">
          <a:avLst/>
        </a:prstGeom>
        <a:gradFill rotWithShape="0">
          <a:gsLst>
            <a:gs pos="0">
              <a:schemeClr val="accent3">
                <a:hueOff val="-3570814"/>
                <a:satOff val="12291"/>
                <a:lumOff val="-1000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-3570814"/>
                <a:satOff val="12291"/>
                <a:lumOff val="-1000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295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Перевіряти рівень володіння навичками, а не знання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5651687" y="1195333"/>
        <a:ext cx="2628221" cy="35859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A7D83-A6E0-47C9-9CF7-34B64C218162}">
      <dsp:nvSpPr>
        <dsp:cNvPr id="0" name=""/>
        <dsp:cNvSpPr/>
      </dsp:nvSpPr>
      <dsp:spPr>
        <a:xfrm>
          <a:off x="0" y="5020283"/>
          <a:ext cx="8424936" cy="109831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Реалізовувати формувальне оцінювання</a:t>
          </a:r>
          <a:endParaRPr lang="ru-RU" sz="2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5020283"/>
        <a:ext cx="8424936" cy="593090"/>
      </dsp:txXfrm>
    </dsp:sp>
    <dsp:sp modelId="{4973F926-587C-45C6-9D83-41BA11086435}">
      <dsp:nvSpPr>
        <dsp:cNvPr id="0" name=""/>
        <dsp:cNvSpPr/>
      </dsp:nvSpPr>
      <dsp:spPr>
        <a:xfrm>
          <a:off x="0" y="5591407"/>
          <a:ext cx="8424936" cy="5052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Налагоджувати партнерські відносини між учасникам освітнього процесу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91407"/>
        <a:ext cx="8424936" cy="505225"/>
      </dsp:txXfrm>
    </dsp:sp>
    <dsp:sp modelId="{9C1AF956-9C85-41BC-8EEA-5FF52D1B43C5}">
      <dsp:nvSpPr>
        <dsp:cNvPr id="0" name=""/>
        <dsp:cNvSpPr/>
      </dsp:nvSpPr>
      <dsp:spPr>
        <a:xfrm rot="10800000">
          <a:off x="0" y="3312363"/>
          <a:ext cx="8424936" cy="1689209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Вчити при використанні інформаційних джерел робити необхідні посилання та вказувати автора </a:t>
          </a:r>
          <a:endParaRPr lang="ru-RU" sz="2000" b="1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3312363"/>
        <a:ext cx="8424936" cy="592912"/>
      </dsp:txXfrm>
    </dsp:sp>
    <dsp:sp modelId="{6F89ACBC-5E38-476C-88B8-F3976F7117EC}">
      <dsp:nvSpPr>
        <dsp:cNvPr id="0" name=""/>
        <dsp:cNvSpPr/>
      </dsp:nvSpPr>
      <dsp:spPr>
        <a:xfrm>
          <a:off x="0" y="3940461"/>
          <a:ext cx="8424936" cy="50507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Оприлюднювати чіткі критерії оцінювання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940461"/>
        <a:ext cx="8424936" cy="505073"/>
      </dsp:txXfrm>
    </dsp:sp>
    <dsp:sp modelId="{95EC25C4-AA22-4E55-BCCE-107BCDEF7D6A}">
      <dsp:nvSpPr>
        <dsp:cNvPr id="0" name=""/>
        <dsp:cNvSpPr/>
      </dsp:nvSpPr>
      <dsp:spPr>
        <a:xfrm rot="10800000">
          <a:off x="0" y="1674815"/>
          <a:ext cx="8424936" cy="1689209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Здійснювати просвітницьку політику щодо важливості проблеми </a:t>
          </a:r>
          <a:endParaRPr lang="ru-RU" sz="20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 rot="-10800000">
        <a:off x="0" y="1674815"/>
        <a:ext cx="8424936" cy="592912"/>
      </dsp:txXfrm>
    </dsp:sp>
    <dsp:sp modelId="{9C4281D6-3FD2-4C24-A139-83C36C3A23C1}">
      <dsp:nvSpPr>
        <dsp:cNvPr id="0" name=""/>
        <dsp:cNvSpPr/>
      </dsp:nvSpPr>
      <dsp:spPr>
        <a:xfrm>
          <a:off x="0" y="2267727"/>
          <a:ext cx="8424936" cy="50507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Використовувати завдання, що унеможливлюють списування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267727"/>
        <a:ext cx="8424936" cy="505073"/>
      </dsp:txXfrm>
    </dsp:sp>
    <dsp:sp modelId="{2B6761C4-B43F-4095-963C-9DB4122066BA}">
      <dsp:nvSpPr>
        <dsp:cNvPr id="0" name=""/>
        <dsp:cNvSpPr/>
      </dsp:nvSpPr>
      <dsp:spPr>
        <a:xfrm rot="10800000">
          <a:off x="0" y="2080"/>
          <a:ext cx="8424936" cy="1689209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Кроки педагогів щодо сприяння дотримання норм академічної доброчесності</a:t>
          </a:r>
          <a:r>
            <a:rPr lang="uk-UA" sz="1500" kern="1200" dirty="0" smtClean="0">
              <a:solidFill>
                <a:schemeClr val="tx1"/>
              </a:solidFill>
            </a:rPr>
            <a:t> </a:t>
          </a:r>
          <a:endParaRPr lang="ru-RU" sz="1500" kern="1200" dirty="0">
            <a:solidFill>
              <a:schemeClr val="tx1"/>
            </a:solidFill>
          </a:endParaRPr>
        </a:p>
      </dsp:txBody>
      <dsp:txXfrm rot="10800000">
        <a:off x="0" y="2080"/>
        <a:ext cx="8424936" cy="1097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63-20#n716" TargetMode="External"/><Relationship Id="rId2" Type="http://schemas.openxmlformats.org/officeDocument/2006/relationships/hyperlink" Target="https://zakon.rada.gov.ua/laws/show/2145-19#n613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eE1milsrrG0skzQ4RH4w5K8F0DqlXne4/view" TargetMode="External"/><Relationship Id="rId2" Type="http://schemas.openxmlformats.org/officeDocument/2006/relationships/hyperlink" Target="https://www.univer.kharkov.ua/docs/work/dovidnyk-SAUP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urses.ed-era.com/courses/course-v1:AmericanCouncils+AcIn101+AcIn2019/about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B3bKfBLlH4&amp;list=PLZWbvfmP-Z9EQa5_NeYPCi7T6Ewn1uti-&amp;index=89" TargetMode="External"/><Relationship Id="rId2" Type="http://schemas.openxmlformats.org/officeDocument/2006/relationships/hyperlink" Target="https://www.youtube.com/watch?v=Y0tX4h7x7yM&amp;list=PLZWbvfmP-Z9EQa5_NeYPCi7T6Ewn1uti-&amp;index=8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8TuCDn8fkGo&amp;list=PLZWbvfmP-Z9EQa5_NeYPCi7T6Ewn1uti-&amp;index=39-&#1087;&#1072;&#1087;&#1110;&#1088;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1772817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7700" b="1" i="1" dirty="0" smtClean="0">
                <a:latin typeface="Times New Roman" pitchFamily="18" charset="0"/>
                <a:cs typeface="Times New Roman" pitchFamily="18" charset="0"/>
              </a:rPr>
              <a:t>Забезпечення академічної доброчесності у діяльності педагогічних працівників та учнів</a:t>
            </a:r>
            <a:endParaRPr lang="ru-RU" sz="77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800" b="1" dirty="0">
              <a:ln w="12700">
                <a:solidFill>
                  <a:srgbClr val="00B0F0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3808" y="2577119"/>
            <a:ext cx="8486664" cy="36011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85641" rIns="0" bIns="19361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Офіційні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документи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Закон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України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 “Про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освіту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”,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стаття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2"/>
              </a:rPr>
              <a:t> 42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          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Закон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України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 “Про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повну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загальну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середню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освіту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”,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стаття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7ACC"/>
                </a:solidFill>
                <a:effectLst/>
                <a:latin typeface="Merriweather"/>
                <a:cs typeface="Arial" pitchFamily="34" charset="0"/>
                <a:hlinkClick r:id="rId3"/>
              </a:rPr>
              <a:t> 43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Merriweather"/>
                <a:cs typeface="Arial" pitchFamily="34" charset="0"/>
              </a:rPr>
              <a:t>.</a:t>
            </a:r>
          </a:p>
        </p:txBody>
      </p:sp>
      <p:sp>
        <p:nvSpPr>
          <p:cNvPr id="5" name="AutoShape 2" descr="🧑‍🏫"/>
          <p:cNvSpPr>
            <a:spLocks noChangeAspect="1" noChangeArrowheads="1"/>
          </p:cNvSpPr>
          <p:nvPr/>
        </p:nvSpPr>
        <p:spPr bwMode="auto">
          <a:xfrm>
            <a:off x="42863" y="339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3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/>
              <a:t>Порушенням</a:t>
            </a:r>
            <a:r>
              <a:rPr lang="ru-RU" sz="2800" b="1" dirty="0"/>
              <a:t> </a:t>
            </a:r>
            <a:r>
              <a:rPr lang="ru-RU" sz="2800" b="1" dirty="0" err="1"/>
              <a:t>академічної</a:t>
            </a:r>
            <a:r>
              <a:rPr lang="ru-RU" sz="2800" b="1" dirty="0"/>
              <a:t> </a:t>
            </a:r>
            <a:r>
              <a:rPr lang="ru-RU" sz="2800" b="1" dirty="0" err="1"/>
              <a:t>доброчесності</a:t>
            </a:r>
            <a:r>
              <a:rPr lang="ru-RU" sz="2800" b="1" dirty="0"/>
              <a:t> </a:t>
            </a:r>
            <a:r>
              <a:rPr lang="ru-RU" sz="2800" b="1" dirty="0" err="1"/>
              <a:t>вважається</a:t>
            </a:r>
            <a:r>
              <a:rPr lang="ru-RU" sz="2800" b="1" dirty="0"/>
              <a:t>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87129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400" b="1" dirty="0" err="1">
                <a:solidFill>
                  <a:srgbClr val="FF0000"/>
                </a:solidFill>
              </a:rPr>
              <a:t>Академічний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плагіат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- </a:t>
            </a:r>
            <a:r>
              <a:rPr lang="ru-RU" sz="2000" b="1" dirty="0" err="1"/>
              <a:t>оприлюднення</a:t>
            </a:r>
            <a:r>
              <a:rPr lang="ru-RU" sz="2000" b="1" dirty="0"/>
              <a:t> (</a:t>
            </a:r>
            <a:r>
              <a:rPr lang="ru-RU" sz="2000" b="1" dirty="0" err="1"/>
              <a:t>частково</a:t>
            </a:r>
            <a:r>
              <a:rPr lang="ru-RU" sz="2000" b="1" dirty="0"/>
              <a:t> </a:t>
            </a:r>
            <a:r>
              <a:rPr lang="ru-RU" sz="2000" b="1" dirty="0" err="1"/>
              <a:t>або</a:t>
            </a:r>
            <a:r>
              <a:rPr lang="ru-RU" sz="2000" b="1" dirty="0"/>
              <a:t> </a:t>
            </a:r>
            <a:r>
              <a:rPr lang="ru-RU" sz="2000" b="1" dirty="0" err="1"/>
              <a:t>повністю</a:t>
            </a:r>
            <a:r>
              <a:rPr lang="ru-RU" sz="2000" b="1" dirty="0"/>
              <a:t>) </a:t>
            </a:r>
            <a:r>
              <a:rPr lang="ru-RU" sz="2000" b="1" dirty="0" err="1"/>
              <a:t>наукових</a:t>
            </a:r>
            <a:r>
              <a:rPr lang="ru-RU" sz="2000" b="1" dirty="0"/>
              <a:t> (</a:t>
            </a:r>
            <a:r>
              <a:rPr lang="ru-RU" sz="2000" b="1" dirty="0" err="1"/>
              <a:t>творчих</a:t>
            </a:r>
            <a:r>
              <a:rPr lang="ru-RU" sz="2000" b="1" dirty="0"/>
              <a:t>) </a:t>
            </a:r>
            <a:r>
              <a:rPr lang="ru-RU" sz="2000" b="1" dirty="0" err="1"/>
              <a:t>результатів</a:t>
            </a:r>
            <a:r>
              <a:rPr lang="ru-RU" sz="2000" b="1" dirty="0"/>
              <a:t>, </a:t>
            </a:r>
            <a:r>
              <a:rPr lang="ru-RU" sz="2000" b="1" dirty="0" err="1"/>
              <a:t>отриманих</a:t>
            </a:r>
            <a:r>
              <a:rPr lang="ru-RU" sz="2000" b="1" dirty="0"/>
              <a:t> </a:t>
            </a:r>
            <a:r>
              <a:rPr lang="ru-RU" sz="2000" b="1" dirty="0" err="1"/>
              <a:t>іншими</a:t>
            </a:r>
            <a:r>
              <a:rPr lang="ru-RU" sz="2000" b="1" dirty="0"/>
              <a:t> особами, як </a:t>
            </a:r>
            <a:r>
              <a:rPr lang="ru-RU" sz="2000" b="1" dirty="0" err="1"/>
              <a:t>результатів</a:t>
            </a:r>
            <a:r>
              <a:rPr lang="ru-RU" sz="2000" b="1" dirty="0"/>
              <a:t> </a:t>
            </a:r>
            <a:r>
              <a:rPr lang="ru-RU" sz="2000" b="1" dirty="0" err="1"/>
              <a:t>власного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 (</a:t>
            </a:r>
            <a:r>
              <a:rPr lang="ru-RU" sz="2000" b="1" dirty="0" err="1"/>
              <a:t>творчості</a:t>
            </a:r>
            <a:r>
              <a:rPr lang="ru-RU" sz="2000" b="1" dirty="0"/>
              <a:t>) та/</a:t>
            </a:r>
            <a:r>
              <a:rPr lang="ru-RU" sz="2000" b="1" dirty="0" err="1"/>
              <a:t>або</a:t>
            </a:r>
            <a:r>
              <a:rPr lang="ru-RU" sz="2000" b="1" dirty="0"/>
              <a:t> </a:t>
            </a:r>
            <a:r>
              <a:rPr lang="ru-RU" sz="2000" b="1" dirty="0" err="1"/>
              <a:t>відтворення</a:t>
            </a:r>
            <a:r>
              <a:rPr lang="ru-RU" sz="2000" b="1" dirty="0"/>
              <a:t> </a:t>
            </a:r>
            <a:r>
              <a:rPr lang="ru-RU" sz="2000" b="1" dirty="0" err="1"/>
              <a:t>опублікованих</a:t>
            </a:r>
            <a:r>
              <a:rPr lang="ru-RU" sz="2000" b="1" dirty="0"/>
              <a:t> </a:t>
            </a:r>
            <a:r>
              <a:rPr lang="ru-RU" sz="2000" b="1" dirty="0" err="1"/>
              <a:t>текстів</a:t>
            </a:r>
            <a:r>
              <a:rPr lang="ru-RU" sz="2000" b="1" dirty="0"/>
              <a:t> (</a:t>
            </a:r>
            <a:r>
              <a:rPr lang="ru-RU" sz="2000" b="1" dirty="0" err="1"/>
              <a:t>оприлюднених</a:t>
            </a:r>
            <a:r>
              <a:rPr lang="ru-RU" sz="2000" b="1" dirty="0"/>
              <a:t> </a:t>
            </a:r>
            <a:r>
              <a:rPr lang="ru-RU" sz="2000" b="1" dirty="0" err="1"/>
              <a:t>творів</a:t>
            </a:r>
            <a:r>
              <a:rPr lang="ru-RU" sz="2000" b="1" dirty="0"/>
              <a:t> </a:t>
            </a:r>
            <a:r>
              <a:rPr lang="ru-RU" sz="2000" b="1" dirty="0" err="1"/>
              <a:t>мистецтва</a:t>
            </a:r>
            <a:r>
              <a:rPr lang="ru-RU" sz="2000" b="1" dirty="0"/>
              <a:t>) </a:t>
            </a:r>
            <a:r>
              <a:rPr lang="ru-RU" sz="2000" b="1" dirty="0" err="1"/>
              <a:t>інших</a:t>
            </a:r>
            <a:r>
              <a:rPr lang="ru-RU" sz="2000" b="1" dirty="0"/>
              <a:t> </a:t>
            </a:r>
            <a:r>
              <a:rPr lang="ru-RU" sz="2000" b="1" dirty="0" err="1"/>
              <a:t>авторів</a:t>
            </a:r>
            <a:r>
              <a:rPr lang="ru-RU" sz="2000" b="1" dirty="0"/>
              <a:t> без </a:t>
            </a:r>
            <a:r>
              <a:rPr lang="ru-RU" sz="2000" b="1" dirty="0" err="1"/>
              <a:t>зазначення</a:t>
            </a:r>
            <a:r>
              <a:rPr lang="ru-RU" sz="2000" b="1" dirty="0"/>
              <a:t> авторства;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21297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400" b="1" dirty="0" err="1">
                <a:solidFill>
                  <a:srgbClr val="FF0000"/>
                </a:solidFill>
              </a:rPr>
              <a:t>Самоплагіат</a:t>
            </a:r>
            <a:r>
              <a:rPr lang="ru-RU" sz="2400" b="1" dirty="0">
                <a:solidFill>
                  <a:srgbClr val="FF0000"/>
                </a:solidFill>
              </a:rPr>
              <a:t> -</a:t>
            </a:r>
            <a:r>
              <a:rPr lang="ru-RU" b="1" dirty="0"/>
              <a:t> </a:t>
            </a:r>
            <a:r>
              <a:rPr lang="ru-RU" sz="2400" b="1" dirty="0" err="1"/>
              <a:t>оприлюднення</a:t>
            </a:r>
            <a:r>
              <a:rPr lang="ru-RU" sz="2400" b="1" dirty="0"/>
              <a:t> (</a:t>
            </a:r>
            <a:r>
              <a:rPr lang="ru-RU" sz="2400" b="1" dirty="0" err="1"/>
              <a:t>частково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повністю</a:t>
            </a:r>
            <a:r>
              <a:rPr lang="ru-RU" sz="2400" b="1" dirty="0"/>
              <a:t>) </a:t>
            </a:r>
            <a:r>
              <a:rPr lang="ru-RU" sz="2400" b="1" dirty="0" err="1"/>
              <a:t>власних</a:t>
            </a:r>
            <a:r>
              <a:rPr lang="ru-RU" sz="2400" b="1" dirty="0"/>
              <a:t> </a:t>
            </a:r>
            <a:r>
              <a:rPr lang="ru-RU" sz="2400" b="1" dirty="0" err="1"/>
              <a:t>раніше</a:t>
            </a:r>
            <a:r>
              <a:rPr lang="ru-RU" sz="2400" b="1" dirty="0"/>
              <a:t> </a:t>
            </a:r>
            <a:r>
              <a:rPr lang="ru-RU" sz="2400" b="1" dirty="0" err="1"/>
              <a:t>опублікованих</a:t>
            </a:r>
            <a:r>
              <a:rPr lang="ru-RU" sz="2400" b="1" dirty="0"/>
              <a:t> </a:t>
            </a:r>
            <a:r>
              <a:rPr lang="ru-RU" sz="2400" b="1" dirty="0" err="1"/>
              <a:t>наукових</a:t>
            </a:r>
            <a:r>
              <a:rPr lang="ru-RU" sz="2400" b="1" dirty="0"/>
              <a:t> </a:t>
            </a:r>
            <a:r>
              <a:rPr lang="ru-RU" sz="2400" b="1" dirty="0" err="1"/>
              <a:t>результатів</a:t>
            </a:r>
            <a:r>
              <a:rPr lang="ru-RU" sz="2400" b="1" dirty="0"/>
              <a:t> як </a:t>
            </a:r>
            <a:r>
              <a:rPr lang="ru-RU" sz="2400" b="1" dirty="0" err="1"/>
              <a:t>нових</a:t>
            </a:r>
            <a:r>
              <a:rPr lang="ru-RU" sz="2400" b="1" dirty="0"/>
              <a:t> </a:t>
            </a:r>
            <a:r>
              <a:rPr lang="ru-RU" sz="2400" b="1" dirty="0" err="1"/>
              <a:t>наукових</a:t>
            </a:r>
            <a:r>
              <a:rPr lang="ru-RU" sz="2400" b="1" dirty="0"/>
              <a:t> </a:t>
            </a:r>
            <a:r>
              <a:rPr lang="ru-RU" sz="2400" b="1" dirty="0" err="1"/>
              <a:t>результатів</a:t>
            </a:r>
            <a:r>
              <a:rPr lang="ru-RU" sz="2400" b="1" dirty="0"/>
              <a:t>;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7529" y="4653136"/>
            <a:ext cx="77403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Фабрикація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- </a:t>
            </a:r>
            <a:r>
              <a:rPr lang="ru-RU" sz="2400" b="1" dirty="0" err="1"/>
              <a:t>вигадування</a:t>
            </a:r>
            <a:r>
              <a:rPr lang="ru-RU" sz="2400" b="1" dirty="0"/>
              <a:t> </a:t>
            </a:r>
            <a:r>
              <a:rPr lang="ru-RU" sz="2400" b="1" dirty="0" err="1"/>
              <a:t>даних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</a:t>
            </a:r>
            <a:r>
              <a:rPr lang="ru-RU" sz="2400" b="1" dirty="0" err="1"/>
              <a:t>фактів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використовуються</a:t>
            </a:r>
            <a:r>
              <a:rPr lang="ru-RU" sz="2400" b="1" dirty="0"/>
              <a:t> в </a:t>
            </a:r>
            <a:r>
              <a:rPr lang="ru-RU" sz="2400" b="1" dirty="0" err="1"/>
              <a:t>освітньому</a:t>
            </a:r>
            <a:r>
              <a:rPr lang="ru-RU" sz="2400" b="1" dirty="0"/>
              <a:t> </a:t>
            </a:r>
            <a:r>
              <a:rPr lang="ru-RU" sz="2400" b="1" dirty="0" err="1"/>
              <a:t>процесі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наукових</a:t>
            </a:r>
            <a:r>
              <a:rPr lang="ru-RU" sz="2400" b="1" dirty="0"/>
              <a:t> </a:t>
            </a:r>
            <a:r>
              <a:rPr lang="ru-RU" sz="2400" b="1" dirty="0" err="1"/>
              <a:t>дослідженнях</a:t>
            </a:r>
            <a:r>
              <a:rPr lang="ru-RU" sz="2400" b="1" dirty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25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838" y="2569185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solidFill>
                  <a:srgbClr val="FF0000"/>
                </a:solidFill>
              </a:rPr>
              <a:t>Списування</a:t>
            </a:r>
            <a:r>
              <a:rPr lang="ru-RU" sz="2400" b="1" dirty="0">
                <a:solidFill>
                  <a:srgbClr val="FF0000"/>
                </a:solidFill>
              </a:rPr>
              <a:t> -</a:t>
            </a:r>
            <a:r>
              <a:rPr lang="ru-RU" b="1" dirty="0"/>
              <a:t> </a:t>
            </a:r>
            <a:r>
              <a:rPr lang="ru-RU" sz="2400" b="1" dirty="0" err="1"/>
              <a:t>виконання</a:t>
            </a:r>
            <a:r>
              <a:rPr lang="ru-RU" sz="2400" b="1" dirty="0"/>
              <a:t> </a:t>
            </a:r>
            <a:r>
              <a:rPr lang="ru-RU" sz="2400" b="1" dirty="0" err="1"/>
              <a:t>письмових</a:t>
            </a:r>
            <a:r>
              <a:rPr lang="ru-RU" sz="2400" b="1" dirty="0"/>
              <a:t> </a:t>
            </a:r>
            <a:r>
              <a:rPr lang="ru-RU" sz="2400" b="1" dirty="0" err="1"/>
              <a:t>робіт</a:t>
            </a:r>
            <a:r>
              <a:rPr lang="ru-RU" sz="2400" b="1" dirty="0"/>
              <a:t>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залученням</a:t>
            </a:r>
            <a:r>
              <a:rPr lang="ru-RU" sz="2400" b="1" dirty="0"/>
              <a:t> </a:t>
            </a:r>
            <a:r>
              <a:rPr lang="ru-RU" sz="2400" b="1" dirty="0" err="1"/>
              <a:t>зовнішніх</a:t>
            </a:r>
            <a:r>
              <a:rPr lang="ru-RU" sz="2400" b="1" dirty="0"/>
              <a:t> </a:t>
            </a:r>
            <a:r>
              <a:rPr lang="ru-RU" sz="2400" b="1" dirty="0" err="1"/>
              <a:t>джерел</a:t>
            </a:r>
            <a:r>
              <a:rPr lang="ru-RU" sz="2400" b="1" dirty="0"/>
              <a:t> </a:t>
            </a:r>
            <a:r>
              <a:rPr lang="ru-RU" sz="2400" b="1" dirty="0" err="1"/>
              <a:t>інформації</a:t>
            </a:r>
            <a:r>
              <a:rPr lang="ru-RU" sz="2400" b="1" dirty="0"/>
              <a:t>, </a:t>
            </a:r>
            <a:r>
              <a:rPr lang="ru-RU" sz="2400" b="1" dirty="0" err="1"/>
              <a:t>крім</a:t>
            </a:r>
            <a:r>
              <a:rPr lang="ru-RU" sz="2400" b="1" dirty="0"/>
              <a:t> </a:t>
            </a:r>
            <a:r>
              <a:rPr lang="ru-RU" sz="2400" b="1" dirty="0" err="1"/>
              <a:t>дозволених</a:t>
            </a:r>
            <a:r>
              <a:rPr lang="ru-RU" sz="2400" b="1" dirty="0"/>
              <a:t> для </a:t>
            </a:r>
            <a:r>
              <a:rPr lang="ru-RU" sz="2400" b="1" dirty="0" err="1"/>
              <a:t>використання</a:t>
            </a:r>
            <a:r>
              <a:rPr lang="ru-RU" sz="2400" b="1" dirty="0"/>
              <a:t>, </a:t>
            </a:r>
            <a:r>
              <a:rPr lang="ru-RU" sz="2400" b="1" dirty="0" err="1"/>
              <a:t>зокрема</a:t>
            </a:r>
            <a:r>
              <a:rPr lang="ru-RU" sz="2400" b="1" dirty="0"/>
              <a:t> </a:t>
            </a:r>
            <a:r>
              <a:rPr lang="ru-RU" sz="2400" b="1" dirty="0" err="1"/>
              <a:t>під</a:t>
            </a:r>
            <a:r>
              <a:rPr lang="ru-RU" sz="2400" b="1" dirty="0"/>
              <a:t> час </a:t>
            </a:r>
            <a:r>
              <a:rPr lang="ru-RU" sz="2400" b="1" dirty="0" err="1"/>
              <a:t>оцінювання</a:t>
            </a:r>
            <a:r>
              <a:rPr lang="ru-RU" sz="2400" b="1" dirty="0"/>
              <a:t> </a:t>
            </a:r>
            <a:r>
              <a:rPr lang="ru-RU" sz="2400" b="1" dirty="0" err="1"/>
              <a:t>результатів</a:t>
            </a:r>
            <a:r>
              <a:rPr lang="ru-RU" sz="2400" b="1" dirty="0"/>
              <a:t> </a:t>
            </a:r>
            <a:r>
              <a:rPr lang="ru-RU" sz="2400" b="1" dirty="0" err="1"/>
              <a:t>навчання</a:t>
            </a:r>
            <a:r>
              <a:rPr lang="ru-RU" sz="2400" b="1" dirty="0"/>
              <a:t>;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68637"/>
            <a:ext cx="864096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</a:rPr>
              <a:t>Обман</a:t>
            </a:r>
            <a:r>
              <a:rPr lang="ru-RU" b="1" dirty="0"/>
              <a:t> - </a:t>
            </a:r>
            <a:r>
              <a:rPr lang="ru-RU" sz="2400" b="1" dirty="0" err="1"/>
              <a:t>надання</a:t>
            </a:r>
            <a:r>
              <a:rPr lang="ru-RU" sz="2400" b="1" dirty="0"/>
              <a:t> </a:t>
            </a:r>
            <a:r>
              <a:rPr lang="ru-RU" sz="2400" b="1" dirty="0" err="1"/>
              <a:t>завідомо</a:t>
            </a:r>
            <a:r>
              <a:rPr lang="ru-RU" sz="2400" b="1" dirty="0"/>
              <a:t> </a:t>
            </a:r>
            <a:r>
              <a:rPr lang="ru-RU" sz="2400" b="1" dirty="0" err="1"/>
              <a:t>неправдивої</a:t>
            </a:r>
            <a:r>
              <a:rPr lang="ru-RU" sz="2400" b="1" dirty="0"/>
              <a:t> </a:t>
            </a:r>
            <a:r>
              <a:rPr lang="ru-RU" sz="2400" b="1" dirty="0" err="1"/>
              <a:t>інформації</a:t>
            </a:r>
            <a:r>
              <a:rPr lang="ru-RU" sz="2400" b="1" dirty="0"/>
              <a:t> </a:t>
            </a:r>
            <a:r>
              <a:rPr lang="ru-RU" sz="2400" b="1" dirty="0" err="1"/>
              <a:t>щодо</a:t>
            </a:r>
            <a:r>
              <a:rPr lang="ru-RU" sz="2400" b="1" dirty="0"/>
              <a:t> </a:t>
            </a:r>
            <a:r>
              <a:rPr lang="ru-RU" sz="2400" b="1" dirty="0" err="1"/>
              <a:t>власної</a:t>
            </a:r>
            <a:r>
              <a:rPr lang="ru-RU" sz="2400" b="1" dirty="0"/>
              <a:t> </a:t>
            </a:r>
            <a:r>
              <a:rPr lang="ru-RU" sz="2400" b="1" dirty="0" err="1"/>
              <a:t>освітньої</a:t>
            </a:r>
            <a:r>
              <a:rPr lang="ru-RU" sz="2400" b="1" dirty="0"/>
              <a:t> (</a:t>
            </a:r>
            <a:r>
              <a:rPr lang="ru-RU" sz="2400" b="1" dirty="0" err="1"/>
              <a:t>наукової</a:t>
            </a:r>
            <a:r>
              <a:rPr lang="ru-RU" sz="2400" b="1" dirty="0"/>
              <a:t>, </a:t>
            </a:r>
            <a:r>
              <a:rPr lang="ru-RU" sz="2400" b="1" dirty="0" err="1"/>
              <a:t>творчої</a:t>
            </a:r>
            <a:r>
              <a:rPr lang="ru-RU" sz="2400" b="1" dirty="0"/>
              <a:t>)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</a:t>
            </a:r>
            <a:r>
              <a:rPr lang="ru-RU" sz="2400" b="1" dirty="0" err="1"/>
              <a:t>організації</a:t>
            </a:r>
            <a:r>
              <a:rPr lang="ru-RU" sz="2400" b="1" dirty="0"/>
              <a:t> </a:t>
            </a:r>
            <a:r>
              <a:rPr lang="ru-RU" sz="2400" b="1" dirty="0" err="1"/>
              <a:t>освітнього</a:t>
            </a:r>
            <a:r>
              <a:rPr lang="ru-RU" sz="2400" b="1" dirty="0"/>
              <a:t> </a:t>
            </a:r>
            <a:r>
              <a:rPr lang="ru-RU" sz="2400" b="1" dirty="0" err="1"/>
              <a:t>процесу</a:t>
            </a:r>
            <a:r>
              <a:rPr lang="ru-RU" sz="2400" b="1" dirty="0"/>
              <a:t>; формами обману є, </a:t>
            </a:r>
            <a:r>
              <a:rPr lang="ru-RU" sz="2400" b="1" dirty="0" err="1"/>
              <a:t>зокрема</a:t>
            </a:r>
            <a:r>
              <a:rPr lang="ru-RU" sz="2400" b="1" dirty="0"/>
              <a:t>, </a:t>
            </a:r>
            <a:r>
              <a:rPr lang="ru-RU" sz="2400" b="1" dirty="0" err="1"/>
              <a:t>академічний</a:t>
            </a:r>
            <a:r>
              <a:rPr lang="ru-RU" sz="2400" b="1" dirty="0"/>
              <a:t> </a:t>
            </a:r>
            <a:r>
              <a:rPr lang="ru-RU" sz="2400" b="1" dirty="0" err="1"/>
              <a:t>плагіат</a:t>
            </a:r>
            <a:r>
              <a:rPr lang="ru-RU" sz="2400" b="1" dirty="0"/>
              <a:t>, </a:t>
            </a:r>
            <a:r>
              <a:rPr lang="ru-RU" sz="2400" b="1" dirty="0" err="1"/>
              <a:t>самоплагіат</a:t>
            </a:r>
            <a:r>
              <a:rPr lang="ru-RU" sz="2400" b="1" dirty="0"/>
              <a:t>, </a:t>
            </a:r>
            <a:r>
              <a:rPr lang="ru-RU" sz="2400" b="1" dirty="0" err="1"/>
              <a:t>фабрикація</a:t>
            </a:r>
            <a:r>
              <a:rPr lang="ru-RU" sz="2400" b="1" dirty="0"/>
              <a:t>, </a:t>
            </a:r>
            <a:r>
              <a:rPr lang="ru-RU" sz="2400" b="1" dirty="0" err="1"/>
              <a:t>фальсифікація</a:t>
            </a:r>
            <a:r>
              <a:rPr lang="ru-RU" sz="2400" b="1" dirty="0"/>
              <a:t> та </a:t>
            </a:r>
            <a:r>
              <a:rPr lang="ru-RU" sz="2400" b="1" dirty="0" err="1"/>
              <a:t>списування</a:t>
            </a:r>
            <a:r>
              <a:rPr lang="ru-RU" sz="2400" b="1" dirty="0"/>
              <a:t>;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6838" y="4221088"/>
            <a:ext cx="85376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Хабарництво</a:t>
            </a:r>
            <a:r>
              <a:rPr lang="ru-RU" sz="2400" b="1" dirty="0">
                <a:solidFill>
                  <a:srgbClr val="FF0000"/>
                </a:solidFill>
              </a:rPr>
              <a:t> -</a:t>
            </a:r>
            <a:r>
              <a:rPr lang="ru-RU" b="1" dirty="0"/>
              <a:t> </a:t>
            </a:r>
            <a:r>
              <a:rPr lang="ru-RU" sz="2400" b="1" dirty="0" err="1"/>
              <a:t>надання</a:t>
            </a:r>
            <a:r>
              <a:rPr lang="ru-RU" sz="2400" b="1" dirty="0"/>
              <a:t> (</a:t>
            </a:r>
            <a:r>
              <a:rPr lang="ru-RU" sz="2400" b="1" dirty="0" err="1"/>
              <a:t>отримання</a:t>
            </a:r>
            <a:r>
              <a:rPr lang="ru-RU" sz="2400" b="1" dirty="0"/>
              <a:t>) </a:t>
            </a:r>
            <a:r>
              <a:rPr lang="ru-RU" sz="2400" b="1" dirty="0" err="1"/>
              <a:t>учасником</a:t>
            </a:r>
            <a:r>
              <a:rPr lang="ru-RU" sz="2400" b="1" dirty="0"/>
              <a:t> </a:t>
            </a:r>
            <a:r>
              <a:rPr lang="ru-RU" sz="2400" b="1" dirty="0" err="1"/>
              <a:t>освітнього</a:t>
            </a:r>
            <a:r>
              <a:rPr lang="ru-RU" sz="2400" b="1" dirty="0"/>
              <a:t> </a:t>
            </a:r>
            <a:r>
              <a:rPr lang="ru-RU" sz="2400" b="1" dirty="0" err="1"/>
              <a:t>процесу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</a:t>
            </a:r>
            <a:r>
              <a:rPr lang="ru-RU" sz="2400" b="1" dirty="0" err="1"/>
              <a:t>пропозиція</a:t>
            </a:r>
            <a:r>
              <a:rPr lang="ru-RU" sz="2400" b="1" dirty="0"/>
              <a:t> </a:t>
            </a:r>
            <a:r>
              <a:rPr lang="ru-RU" sz="2400" b="1" dirty="0" err="1"/>
              <a:t>щодо</a:t>
            </a:r>
            <a:r>
              <a:rPr lang="ru-RU" sz="2400" b="1" dirty="0"/>
              <a:t> </a:t>
            </a:r>
            <a:r>
              <a:rPr lang="ru-RU" sz="2400" b="1" dirty="0" err="1"/>
              <a:t>надання</a:t>
            </a:r>
            <a:r>
              <a:rPr lang="ru-RU" sz="2400" b="1" dirty="0"/>
              <a:t> (</a:t>
            </a:r>
            <a:r>
              <a:rPr lang="ru-RU" sz="2400" b="1" dirty="0" err="1"/>
              <a:t>отримання</a:t>
            </a:r>
            <a:r>
              <a:rPr lang="ru-RU" sz="2400" b="1" dirty="0"/>
              <a:t>) </a:t>
            </a:r>
            <a:r>
              <a:rPr lang="ru-RU" sz="2400" b="1" dirty="0" err="1"/>
              <a:t>коштів</a:t>
            </a:r>
            <a:r>
              <a:rPr lang="ru-RU" sz="2400" b="1" dirty="0"/>
              <a:t>, майна, </a:t>
            </a:r>
            <a:r>
              <a:rPr lang="ru-RU" sz="2400" b="1" dirty="0" err="1"/>
              <a:t>послуг</a:t>
            </a:r>
            <a:r>
              <a:rPr lang="ru-RU" sz="2400" b="1" dirty="0"/>
              <a:t>, </a:t>
            </a:r>
            <a:r>
              <a:rPr lang="ru-RU" sz="2400" b="1" dirty="0" err="1"/>
              <a:t>пільг</a:t>
            </a:r>
            <a:r>
              <a:rPr lang="ru-RU" sz="2400" b="1" dirty="0"/>
              <a:t> </a:t>
            </a:r>
            <a:r>
              <a:rPr lang="ru-RU" sz="2400" b="1" dirty="0" err="1"/>
              <a:t>чи</a:t>
            </a:r>
            <a:r>
              <a:rPr lang="ru-RU" sz="2400" b="1" dirty="0"/>
              <a:t> будь-</a:t>
            </a:r>
            <a:r>
              <a:rPr lang="ru-RU" sz="2400" b="1" dirty="0" err="1"/>
              <a:t>яких</a:t>
            </a:r>
            <a:r>
              <a:rPr lang="ru-RU" sz="2400" b="1" dirty="0"/>
              <a:t> </a:t>
            </a:r>
            <a:r>
              <a:rPr lang="ru-RU" sz="2400" b="1" dirty="0" err="1"/>
              <a:t>інших</a:t>
            </a:r>
            <a:r>
              <a:rPr lang="ru-RU" sz="2400" b="1" dirty="0"/>
              <a:t> благ </a:t>
            </a:r>
            <a:r>
              <a:rPr lang="ru-RU" sz="2400" b="1" dirty="0" err="1"/>
              <a:t>матеріального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нематеріального</a:t>
            </a:r>
            <a:r>
              <a:rPr lang="ru-RU" sz="2400" b="1" dirty="0"/>
              <a:t> характеру з метою </a:t>
            </a:r>
            <a:r>
              <a:rPr lang="ru-RU" sz="2400" b="1" dirty="0" err="1"/>
              <a:t>отримання</a:t>
            </a:r>
            <a:r>
              <a:rPr lang="ru-RU" sz="2400" b="1" dirty="0"/>
              <a:t> </a:t>
            </a:r>
            <a:r>
              <a:rPr lang="ru-RU" sz="2400" b="1" dirty="0" err="1"/>
              <a:t>неправомірної</a:t>
            </a:r>
            <a:r>
              <a:rPr lang="ru-RU" sz="2400" b="1" dirty="0"/>
              <a:t> </a:t>
            </a:r>
            <a:r>
              <a:rPr lang="ru-RU" sz="2400" b="1" dirty="0" err="1"/>
              <a:t>переваги</a:t>
            </a:r>
            <a:r>
              <a:rPr lang="ru-RU" sz="2400" b="1" dirty="0"/>
              <a:t> в </a:t>
            </a:r>
            <a:r>
              <a:rPr lang="ru-RU" sz="2400" b="1" dirty="0" err="1"/>
              <a:t>освітньому</a:t>
            </a:r>
            <a:r>
              <a:rPr lang="ru-RU" sz="2400" b="1" dirty="0"/>
              <a:t> </a:t>
            </a:r>
            <a:r>
              <a:rPr lang="ru-RU" sz="2400" b="1" dirty="0" err="1"/>
              <a:t>процесі</a:t>
            </a:r>
            <a:r>
              <a:rPr lang="ru-RU" sz="2400" b="1" dirty="0"/>
              <a:t>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29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102" y="238642"/>
            <a:ext cx="8640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	ПОРУШЕННЯ АКАДЕМІЧНОЇ ДОБРОЧЕСНОСТІ</a:t>
            </a:r>
            <a:endParaRPr lang="ru-RU" b="1" dirty="0" smtClean="0"/>
          </a:p>
          <a:p>
            <a:r>
              <a:rPr lang="ru-RU" sz="2400" b="1" dirty="0" smtClean="0">
                <a:solidFill>
                  <a:srgbClr val="FF0000"/>
                </a:solidFill>
              </a:rPr>
              <a:t>Для </a:t>
            </a:r>
            <a:r>
              <a:rPr lang="ru-RU" sz="2400" b="1" dirty="0" err="1" smtClean="0">
                <a:solidFill>
                  <a:srgbClr val="FF0000"/>
                </a:solidFill>
              </a:rPr>
              <a:t>вчителів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643" y="1471910"/>
            <a:ext cx="4572000" cy="53860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000" dirty="0" err="1"/>
              <a:t>відмова</a:t>
            </a:r>
            <a:r>
              <a:rPr lang="ru-RU" sz="2000" dirty="0"/>
              <a:t> у </a:t>
            </a:r>
            <a:r>
              <a:rPr lang="ru-RU" sz="2000" dirty="0" err="1"/>
              <a:t>присудженні</a:t>
            </a:r>
            <a:r>
              <a:rPr lang="ru-RU" sz="2000" dirty="0"/>
              <a:t> </a:t>
            </a:r>
            <a:r>
              <a:rPr lang="ru-RU" sz="2000" dirty="0" err="1"/>
              <a:t>наукового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присвоєнні</a:t>
            </a:r>
            <a:r>
              <a:rPr lang="ru-RU" sz="2000" dirty="0"/>
              <a:t> </a:t>
            </a:r>
            <a:r>
              <a:rPr lang="ru-RU" sz="2000" dirty="0" err="1"/>
              <a:t>вченого</a:t>
            </a:r>
            <a:r>
              <a:rPr lang="ru-RU" sz="2000" dirty="0"/>
              <a:t> </a:t>
            </a:r>
            <a:r>
              <a:rPr lang="ru-RU" sz="2000" dirty="0" err="1"/>
              <a:t>звання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позбавлення</a:t>
            </a:r>
            <a:r>
              <a:rPr lang="ru-RU" sz="2000" dirty="0" smtClean="0"/>
              <a:t> </a:t>
            </a:r>
            <a:r>
              <a:rPr lang="ru-RU" sz="2000" dirty="0" err="1"/>
              <a:t>присудженого</a:t>
            </a:r>
            <a:r>
              <a:rPr lang="ru-RU" sz="2000" dirty="0"/>
              <a:t> </a:t>
            </a:r>
            <a:r>
              <a:rPr lang="ru-RU" sz="2000" dirty="0" err="1"/>
              <a:t>наукового</a:t>
            </a:r>
            <a:r>
              <a:rPr lang="ru-RU" sz="2000" dirty="0"/>
              <a:t> (</a:t>
            </a:r>
            <a:r>
              <a:rPr lang="ru-RU" sz="2000" dirty="0" err="1"/>
              <a:t>освітньо-творчого</a:t>
            </a:r>
            <a:r>
              <a:rPr lang="ru-RU" sz="2000" dirty="0"/>
              <a:t>)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присвоєного</a:t>
            </a:r>
            <a:r>
              <a:rPr lang="ru-RU" sz="2000" dirty="0"/>
              <a:t> </a:t>
            </a:r>
            <a:r>
              <a:rPr lang="ru-RU" sz="2000" dirty="0" err="1"/>
              <a:t>вченого</a:t>
            </a:r>
            <a:r>
              <a:rPr lang="ru-RU" sz="2000" dirty="0"/>
              <a:t> </a:t>
            </a:r>
            <a:r>
              <a:rPr lang="ru-RU" sz="2000" dirty="0" err="1"/>
              <a:t>звання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відмова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присвоєнні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позбавлення</a:t>
            </a:r>
            <a:r>
              <a:rPr lang="ru-RU" sz="2000" dirty="0"/>
              <a:t> </a:t>
            </a:r>
            <a:r>
              <a:rPr lang="ru-RU" sz="2000" dirty="0" err="1"/>
              <a:t>присвоєного</a:t>
            </a:r>
            <a:r>
              <a:rPr lang="ru-RU" sz="2000" dirty="0"/>
              <a:t> </a:t>
            </a:r>
            <a:r>
              <a:rPr lang="ru-RU" sz="2000" dirty="0" err="1"/>
              <a:t>педагогічного</a:t>
            </a:r>
            <a:r>
              <a:rPr lang="ru-RU" sz="2000" dirty="0"/>
              <a:t> </a:t>
            </a:r>
            <a:r>
              <a:rPr lang="ru-RU" sz="2000" dirty="0" err="1"/>
              <a:t>звання</a:t>
            </a:r>
            <a:r>
              <a:rPr lang="ru-RU" sz="2000" dirty="0"/>
              <a:t>, </a:t>
            </a:r>
            <a:r>
              <a:rPr lang="ru-RU" sz="2000" dirty="0" err="1"/>
              <a:t>кваліфікаційної</a:t>
            </a:r>
            <a:r>
              <a:rPr lang="ru-RU" sz="2000" dirty="0"/>
              <a:t> </a:t>
            </a:r>
            <a:r>
              <a:rPr lang="ru-RU" sz="2000" dirty="0" err="1"/>
              <a:t>категорії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позбавлення</a:t>
            </a:r>
            <a:r>
              <a:rPr lang="ru-RU" sz="2000" dirty="0" smtClean="0"/>
              <a:t> </a:t>
            </a:r>
            <a:r>
              <a:rPr lang="ru-RU" sz="2000" dirty="0"/>
              <a:t>права </a:t>
            </a:r>
            <a:r>
              <a:rPr lang="ru-RU" sz="2000" dirty="0" err="1"/>
              <a:t>брати</a:t>
            </a:r>
            <a:r>
              <a:rPr lang="ru-RU" sz="2000" dirty="0"/>
              <a:t> участь у </a:t>
            </a:r>
            <a:r>
              <a:rPr lang="ru-RU" sz="2000" dirty="0" err="1"/>
              <a:t>роботі</a:t>
            </a:r>
            <a:r>
              <a:rPr lang="ru-RU" sz="2000" dirty="0"/>
              <a:t> </a:t>
            </a:r>
            <a:r>
              <a:rPr lang="ru-RU" sz="2000" dirty="0" err="1"/>
              <a:t>визначених</a:t>
            </a:r>
            <a:r>
              <a:rPr lang="ru-RU" sz="2000" dirty="0"/>
              <a:t> законом </a:t>
            </a:r>
            <a:r>
              <a:rPr lang="ru-RU" sz="2000" dirty="0" err="1"/>
              <a:t>органів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займати</a:t>
            </a:r>
            <a:r>
              <a:rPr lang="ru-RU" sz="2000" dirty="0"/>
              <a:t> </a:t>
            </a:r>
            <a:r>
              <a:rPr lang="ru-RU" sz="2000" dirty="0" err="1"/>
              <a:t>визначені</a:t>
            </a:r>
            <a:r>
              <a:rPr lang="ru-RU" sz="2000" dirty="0"/>
              <a:t> законом посади</a:t>
            </a:r>
            <a:r>
              <a:rPr lang="ru-RU" sz="2400" dirty="0"/>
              <a:t>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330152" y="977306"/>
            <a:ext cx="432048" cy="5074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215817" y="500160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Для </a:t>
            </a:r>
            <a:r>
              <a:rPr lang="ru-RU" sz="2400" b="1" dirty="0" err="1" smtClean="0">
                <a:solidFill>
                  <a:srgbClr val="FF0000"/>
                </a:solidFill>
              </a:rPr>
              <a:t>учнів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85184" y="1225689"/>
            <a:ext cx="39513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000" dirty="0" err="1"/>
              <a:t>повторне</a:t>
            </a:r>
            <a:r>
              <a:rPr lang="ru-RU" sz="2000" dirty="0"/>
              <a:t> </a:t>
            </a:r>
            <a:r>
              <a:rPr lang="ru-RU" sz="2000" dirty="0" err="1"/>
              <a:t>проходження</a:t>
            </a:r>
            <a:r>
              <a:rPr lang="ru-RU" sz="2000" dirty="0"/>
              <a:t> </a:t>
            </a:r>
            <a:r>
              <a:rPr lang="ru-RU" sz="2000" dirty="0" err="1"/>
              <a:t>оцінювання</a:t>
            </a:r>
            <a:r>
              <a:rPr lang="ru-RU" sz="2000" dirty="0"/>
              <a:t> (</a:t>
            </a:r>
            <a:r>
              <a:rPr lang="ru-RU" sz="2000" dirty="0" err="1"/>
              <a:t>контрольна</a:t>
            </a:r>
            <a:r>
              <a:rPr lang="ru-RU" sz="2000" dirty="0"/>
              <a:t> робота, </a:t>
            </a:r>
            <a:r>
              <a:rPr lang="ru-RU" sz="2000" dirty="0" err="1"/>
              <a:t>іспит</a:t>
            </a:r>
            <a:r>
              <a:rPr lang="ru-RU" sz="2000" dirty="0"/>
              <a:t>, </a:t>
            </a:r>
            <a:r>
              <a:rPr lang="ru-RU" sz="2000" dirty="0" err="1"/>
              <a:t>залік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);</a:t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повторне</a:t>
            </a:r>
            <a:r>
              <a:rPr lang="ru-RU" sz="2000" dirty="0" smtClean="0"/>
              <a:t> </a:t>
            </a:r>
            <a:r>
              <a:rPr lang="ru-RU" sz="2000" dirty="0" err="1"/>
              <a:t>проходження</a:t>
            </a:r>
            <a:r>
              <a:rPr lang="ru-RU" sz="2000" dirty="0"/>
              <a:t> </a:t>
            </a:r>
            <a:r>
              <a:rPr lang="ru-RU" sz="2000" dirty="0" err="1"/>
              <a:t>відповідного</a:t>
            </a:r>
            <a:r>
              <a:rPr lang="ru-RU" sz="2000" dirty="0"/>
              <a:t> </a:t>
            </a:r>
            <a:r>
              <a:rPr lang="ru-RU" sz="2000" dirty="0" err="1"/>
              <a:t>освітнього</a:t>
            </a:r>
            <a:r>
              <a:rPr lang="ru-RU" sz="2000" dirty="0"/>
              <a:t> компонента </a:t>
            </a:r>
            <a:r>
              <a:rPr lang="ru-RU" sz="2000" dirty="0" err="1"/>
              <a:t>освітньої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відрахування</a:t>
            </a:r>
            <a:r>
              <a:rPr lang="ru-RU" sz="2000" dirty="0" smtClean="0"/>
              <a:t> </a:t>
            </a:r>
            <a:r>
              <a:rPr lang="ru-RU" sz="2000" dirty="0" err="1"/>
              <a:t>із</a:t>
            </a:r>
            <a:r>
              <a:rPr lang="ru-RU" sz="2000" dirty="0"/>
              <a:t> закладу </a:t>
            </a:r>
            <a:r>
              <a:rPr lang="ru-RU" sz="2000" dirty="0" err="1"/>
              <a:t>освіти</a:t>
            </a:r>
            <a:r>
              <a:rPr lang="ru-RU" sz="2000" dirty="0"/>
              <a:t> (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здобувають</a:t>
            </a:r>
            <a:r>
              <a:rPr lang="ru-RU" sz="2000" dirty="0"/>
              <a:t> </a:t>
            </a:r>
            <a:r>
              <a:rPr lang="ru-RU" sz="2000" dirty="0" err="1"/>
              <a:t>загальну</a:t>
            </a:r>
            <a:r>
              <a:rPr lang="ru-RU" sz="2000" dirty="0"/>
              <a:t> </a:t>
            </a:r>
            <a:r>
              <a:rPr lang="ru-RU" sz="2000" dirty="0" err="1"/>
              <a:t>середню</a:t>
            </a:r>
            <a:r>
              <a:rPr lang="ru-RU" sz="2000" dirty="0"/>
              <a:t> </a:t>
            </a:r>
            <a:r>
              <a:rPr lang="ru-RU" sz="2000" dirty="0" err="1"/>
              <a:t>освіту</a:t>
            </a:r>
            <a:r>
              <a:rPr lang="ru-RU" sz="2000" dirty="0"/>
              <a:t>);</a:t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позбавлення</a:t>
            </a:r>
            <a:r>
              <a:rPr lang="ru-RU" sz="2000" dirty="0" smtClean="0"/>
              <a:t> </a:t>
            </a:r>
            <a:r>
              <a:rPr lang="ru-RU" sz="2000" dirty="0" err="1"/>
              <a:t>академічної</a:t>
            </a:r>
            <a:r>
              <a:rPr lang="ru-RU" sz="2000" dirty="0"/>
              <a:t> </a:t>
            </a:r>
            <a:r>
              <a:rPr lang="ru-RU" sz="2000" dirty="0" err="1"/>
              <a:t>стипендії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 smtClean="0"/>
              <a:t>*</a:t>
            </a:r>
            <a:r>
              <a:rPr lang="ru-RU" sz="2000" dirty="0" err="1" smtClean="0"/>
              <a:t>позбавлення</a:t>
            </a:r>
            <a:r>
              <a:rPr lang="ru-RU" sz="2000" dirty="0" smtClean="0"/>
              <a:t> </a:t>
            </a:r>
            <a:r>
              <a:rPr lang="ru-RU" sz="2000" dirty="0" err="1"/>
              <a:t>наданих</a:t>
            </a:r>
            <a:r>
              <a:rPr lang="ru-RU" sz="2000" dirty="0"/>
              <a:t> закладом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/>
              <a:t>пільг</a:t>
            </a:r>
            <a:r>
              <a:rPr lang="ru-RU" sz="2000" dirty="0"/>
              <a:t> з оплати </a:t>
            </a:r>
            <a:r>
              <a:rPr lang="ru-RU" sz="2000" dirty="0" err="1"/>
              <a:t>навчання</a:t>
            </a:r>
            <a:r>
              <a:rPr lang="ru-RU" dirty="0"/>
              <a:t>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6609404" y="896311"/>
            <a:ext cx="432048" cy="5074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7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340768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Що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і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коли </a:t>
            </a:r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мають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зробити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педагогічні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працівники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для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реалізації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політики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академічної</a:t>
            </a:r>
            <a:r>
              <a:rPr lang="ru-RU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доброчесності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у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закладі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 </a:t>
            </a:r>
            <a:r>
              <a:rPr lang="ru-RU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освіти</a:t>
            </a: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0951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22082105"/>
              </p:ext>
            </p:extLst>
          </p:nvPr>
        </p:nvGraphicFramePr>
        <p:xfrm>
          <a:off x="395536" y="548680"/>
          <a:ext cx="835292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9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27215491"/>
              </p:ext>
            </p:extLst>
          </p:nvPr>
        </p:nvGraphicFramePr>
        <p:xfrm>
          <a:off x="467544" y="476672"/>
          <a:ext cx="828092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36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4266294975"/>
              </p:ext>
            </p:extLst>
          </p:nvPr>
        </p:nvGraphicFramePr>
        <p:xfrm>
          <a:off x="395536" y="332656"/>
          <a:ext cx="842493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5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Светлана\Desktop\академічна доброчесність\АД\81690565_666991517443544_5385607497027420160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3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1277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www.univer.kharkov.ua/docs/work/dovidnyk-SAUP.pdf</a:t>
            </a:r>
            <a:r>
              <a:rPr lang="uk-UA" b="1" dirty="0" smtClean="0"/>
              <a:t> </a:t>
            </a:r>
          </a:p>
          <a:p>
            <a:r>
              <a:rPr lang="uk-UA" b="1" dirty="0" smtClean="0"/>
              <a:t>Довідник академічної </a:t>
            </a:r>
            <a:r>
              <a:rPr lang="uk-UA" b="1" dirty="0" err="1" smtClean="0"/>
              <a:t>додрочесності</a:t>
            </a:r>
            <a:r>
              <a:rPr lang="uk-UA" b="1" dirty="0" smtClean="0"/>
              <a:t> для школярів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105835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drive.google.com/file/d/1eE1milsrrG0skzQ4RH4w5K8F0DqlXne4/view</a:t>
            </a:r>
            <a:r>
              <a:rPr lang="uk-UA" dirty="0" smtClean="0"/>
              <a:t> Методичні вказівки для вчителів щодо формування академічної доброчесності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509120"/>
            <a:ext cx="8388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courses.ed-era.com/courses/course-v1:AmericanCouncils+AcIn101+AcIn2019/about</a:t>
            </a:r>
            <a:r>
              <a:rPr lang="uk-UA" dirty="0" smtClean="0"/>
              <a:t> Курс на </a:t>
            </a:r>
            <a:r>
              <a:rPr lang="en-US" dirty="0" smtClean="0"/>
              <a:t>Ed Era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40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89116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https://www.youtube.com/watch?v=Y0tX4h7x7yM&amp;list=PLZWbvfmP-Z9EQa5_NeYPCi7T6Ewn1uti-&amp;</a:t>
            </a:r>
            <a:r>
              <a:rPr lang="en-US" dirty="0" smtClean="0">
                <a:hlinkClick r:id="rId2"/>
              </a:rPr>
              <a:t>index=89</a:t>
            </a:r>
            <a:r>
              <a:rPr lang="uk-UA" dirty="0" smtClean="0"/>
              <a:t>  знання за гроші не купиш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8012" y="2852936"/>
            <a:ext cx="83044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https://www.youtube.com/watch?v=cB3bKfBLlH4&amp;list=PLZWbvfmP-Z9EQa5_NeYPCi7T6Ewn1uti-&amp;</a:t>
            </a:r>
            <a:r>
              <a:rPr lang="en-US" dirty="0" smtClean="0">
                <a:hlinkClick r:id="rId3"/>
              </a:rPr>
              <a:t>index=89</a:t>
            </a:r>
            <a:r>
              <a:rPr lang="uk-UA" dirty="0" smtClean="0"/>
              <a:t> Знання-це життя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22920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https://www.youtube.com/watch?v=8TuCDn8fkGo&amp;list=PLZWbvfmP-Z9EQa5_NeYPCi7T6Ewn1uti-&amp;</a:t>
            </a:r>
            <a:r>
              <a:rPr lang="en-US" dirty="0" smtClean="0">
                <a:hlinkClick r:id="rId4"/>
              </a:rPr>
              <a:t>index=39</a:t>
            </a:r>
            <a:r>
              <a:rPr lang="uk-UA" dirty="0" err="1" smtClean="0">
                <a:hlinkClick r:id="rId4"/>
              </a:rPr>
              <a:t>-папір</a:t>
            </a:r>
            <a:r>
              <a:rPr lang="uk-UA" dirty="0" smtClean="0"/>
              <a:t> </a:t>
            </a:r>
            <a:r>
              <a:rPr lang="uk-UA" dirty="0" err="1" smtClean="0"/>
              <a:t>–не</a:t>
            </a:r>
            <a:r>
              <a:rPr lang="uk-UA" dirty="0" smtClean="0"/>
              <a:t> сенс життя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2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0" y="6093296"/>
            <a:ext cx="4461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Визначення</a:t>
            </a:r>
            <a:r>
              <a:rPr lang="ru-RU" dirty="0"/>
              <a:t> в </a:t>
            </a:r>
            <a:r>
              <a:rPr lang="ru-RU" dirty="0" err="1"/>
              <a:t>Законі</a:t>
            </a:r>
            <a:r>
              <a:rPr lang="ru-RU" dirty="0"/>
              <a:t> “Про </a:t>
            </a:r>
            <a:r>
              <a:rPr lang="ru-RU" dirty="0" err="1"/>
              <a:t>освіту</a:t>
            </a:r>
            <a:r>
              <a:rPr lang="ru-RU" dirty="0"/>
              <a:t>”(</a:t>
            </a:r>
            <a:r>
              <a:rPr lang="ru-RU" dirty="0" err="1"/>
              <a:t>стаття</a:t>
            </a:r>
            <a:r>
              <a:rPr lang="ru-RU" dirty="0"/>
              <a:t> 48)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0393" y="590896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Академічна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доброчесність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sz="3200" dirty="0" err="1"/>
              <a:t>сукупність</a:t>
            </a:r>
            <a:r>
              <a:rPr lang="ru-RU" sz="3200" dirty="0"/>
              <a:t> </a:t>
            </a:r>
            <a:r>
              <a:rPr lang="ru-RU" sz="3200" dirty="0" err="1"/>
              <a:t>етичних</a:t>
            </a:r>
            <a:r>
              <a:rPr lang="ru-RU" sz="3200" dirty="0"/>
              <a:t> </a:t>
            </a:r>
            <a:r>
              <a:rPr lang="ru-RU" sz="3200" dirty="0" err="1"/>
              <a:t>принципів</a:t>
            </a:r>
            <a:r>
              <a:rPr lang="ru-RU" sz="3200" dirty="0"/>
              <a:t> та </a:t>
            </a:r>
            <a:r>
              <a:rPr lang="ru-RU" sz="3200" dirty="0" err="1"/>
              <a:t>визначених</a:t>
            </a:r>
            <a:r>
              <a:rPr lang="ru-RU" sz="3200" dirty="0"/>
              <a:t> законом правил, </a:t>
            </a:r>
            <a:r>
              <a:rPr lang="ru-RU" sz="3200" dirty="0" err="1"/>
              <a:t>якими</a:t>
            </a:r>
            <a:r>
              <a:rPr lang="ru-RU" sz="3200" dirty="0"/>
              <a:t> </a:t>
            </a:r>
            <a:r>
              <a:rPr lang="ru-RU" sz="3200" dirty="0" err="1"/>
              <a:t>мають</a:t>
            </a:r>
            <a:r>
              <a:rPr lang="ru-RU" sz="3200" dirty="0"/>
              <a:t> </a:t>
            </a:r>
            <a:r>
              <a:rPr lang="ru-RU" sz="3200" dirty="0" err="1"/>
              <a:t>керуватися</a:t>
            </a:r>
            <a:r>
              <a:rPr lang="ru-RU" sz="3200" dirty="0"/>
              <a:t> </a:t>
            </a:r>
            <a:r>
              <a:rPr lang="ru-RU" sz="3200" dirty="0" err="1"/>
              <a:t>учасники</a:t>
            </a:r>
            <a:r>
              <a:rPr lang="ru-RU" sz="3200" dirty="0"/>
              <a:t> </a:t>
            </a:r>
            <a:r>
              <a:rPr lang="ru-RU" sz="3200" dirty="0" err="1"/>
              <a:t>освітнього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 </a:t>
            </a:r>
            <a:r>
              <a:rPr lang="ru-RU" sz="3200" dirty="0" err="1"/>
              <a:t>під</a:t>
            </a:r>
            <a:r>
              <a:rPr lang="ru-RU" sz="3200" dirty="0"/>
              <a:t> час </a:t>
            </a:r>
            <a:r>
              <a:rPr lang="ru-RU" sz="3200" dirty="0" err="1"/>
              <a:t>навчання</a:t>
            </a:r>
            <a:r>
              <a:rPr lang="ru-RU" sz="3200" dirty="0"/>
              <a:t>, </a:t>
            </a:r>
            <a:r>
              <a:rPr lang="ru-RU" sz="3200" dirty="0" err="1"/>
              <a:t>викладання</a:t>
            </a:r>
            <a:r>
              <a:rPr lang="ru-RU" sz="3200" dirty="0"/>
              <a:t> та </a:t>
            </a:r>
            <a:r>
              <a:rPr lang="ru-RU" sz="3200" dirty="0" err="1"/>
              <a:t>провадження</a:t>
            </a:r>
            <a:r>
              <a:rPr lang="ru-RU" sz="3200" dirty="0"/>
              <a:t> </a:t>
            </a:r>
            <a:r>
              <a:rPr lang="ru-RU" sz="3200" dirty="0" err="1"/>
              <a:t>наукової</a:t>
            </a:r>
            <a:r>
              <a:rPr lang="ru-RU" sz="3200" dirty="0"/>
              <a:t> (</a:t>
            </a:r>
            <a:r>
              <a:rPr lang="ru-RU" sz="3200" dirty="0" err="1"/>
              <a:t>творчої</a:t>
            </a:r>
            <a:r>
              <a:rPr lang="ru-RU" sz="3200" dirty="0"/>
              <a:t>) </a:t>
            </a:r>
            <a:r>
              <a:rPr lang="ru-RU" sz="3200" dirty="0" err="1"/>
              <a:t>діяльності</a:t>
            </a:r>
            <a:r>
              <a:rPr lang="ru-RU" sz="3200" dirty="0"/>
              <a:t> з метою </a:t>
            </a:r>
            <a:r>
              <a:rPr lang="ru-RU" sz="3200" dirty="0" err="1"/>
              <a:t>забезпечення</a:t>
            </a:r>
            <a:r>
              <a:rPr lang="ru-RU" sz="3200" dirty="0"/>
              <a:t> </a:t>
            </a:r>
            <a:r>
              <a:rPr lang="ru-RU" sz="3200" dirty="0" err="1"/>
              <a:t>довіри</a:t>
            </a:r>
            <a:r>
              <a:rPr lang="ru-RU" sz="3200" dirty="0"/>
              <a:t> до </a:t>
            </a:r>
            <a:r>
              <a:rPr lang="ru-RU" sz="3200" dirty="0" err="1"/>
              <a:t>результатів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та/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наукових</a:t>
            </a:r>
            <a:r>
              <a:rPr lang="ru-RU" sz="3200" dirty="0"/>
              <a:t> (</a:t>
            </a:r>
            <a:r>
              <a:rPr lang="ru-RU" sz="3200" dirty="0" err="1"/>
              <a:t>творчих</a:t>
            </a:r>
            <a:r>
              <a:rPr lang="ru-RU" sz="3200" dirty="0"/>
              <a:t> </a:t>
            </a:r>
            <a:r>
              <a:rPr lang="ru-RU" sz="3200" dirty="0" err="1"/>
              <a:t>досягнень</a:t>
            </a:r>
            <a:r>
              <a:rPr lang="ru-RU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504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628800"/>
          <a:ext cx="878497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uk-UA" sz="31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Академічна доброчесність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невід’ємна складова забезпечення  якості  педагогічної  діяльності  та  якості освіти.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18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8"/>
            <a:ext cx="8064896" cy="3450696"/>
          </a:xfrm>
        </p:spPr>
        <p:txBody>
          <a:bodyPr>
            <a:no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повага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інтелектуальної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норм Закону «Про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авторське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право та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суміжні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права»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самостійне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відповідальна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робота в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достовірної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критичний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доказів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першоджерел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коректне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цитування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списку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АКАДЕМІЧНА ДОБРОЧЕСНІСТЬ 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FF0000"/>
                </a:solidFill>
              </a:rPr>
              <a:t>Політика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академічної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доброчесності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може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реалізовуватися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наскрізно</a:t>
            </a:r>
            <a:r>
              <a:rPr lang="ru-RU" sz="2800" b="1" dirty="0">
                <a:solidFill>
                  <a:srgbClr val="FF0000"/>
                </a:solidFill>
              </a:rPr>
              <a:t> за </a:t>
            </a:r>
            <a:r>
              <a:rPr lang="ru-RU" sz="2800" b="1" dirty="0" err="1">
                <a:solidFill>
                  <a:srgbClr val="FF0000"/>
                </a:solidFill>
              </a:rPr>
              <a:t>чотирма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напрямами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освітньої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діяльності</a:t>
            </a:r>
            <a:r>
              <a:rPr lang="ru-RU" sz="28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76961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400" b="1" dirty="0"/>
              <a:t>Система </a:t>
            </a:r>
            <a:r>
              <a:rPr lang="ru-RU" sz="2400" b="1" dirty="0" err="1"/>
              <a:t>освітнього</a:t>
            </a:r>
            <a:r>
              <a:rPr lang="ru-RU" sz="2400" b="1" dirty="0"/>
              <a:t> </a:t>
            </a:r>
            <a:r>
              <a:rPr lang="ru-RU" sz="2400" b="1" dirty="0" err="1"/>
              <a:t>середовища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400" b="1" dirty="0" err="1" smtClean="0"/>
              <a:t>Формування</a:t>
            </a:r>
            <a:r>
              <a:rPr lang="ru-RU" sz="2400" b="1" dirty="0" smtClean="0"/>
              <a:t> </a:t>
            </a:r>
            <a:r>
              <a:rPr lang="ru-RU" sz="2400" b="1" dirty="0" err="1"/>
              <a:t>культури</a:t>
            </a:r>
            <a:r>
              <a:rPr lang="ru-RU" sz="2400" b="1" dirty="0"/>
              <a:t> </a:t>
            </a:r>
            <a:r>
              <a:rPr lang="ru-RU" sz="2400" b="1" dirty="0" err="1"/>
              <a:t>академічної</a:t>
            </a:r>
            <a:r>
              <a:rPr lang="ru-RU" sz="2400" b="1" dirty="0"/>
              <a:t> </a:t>
            </a:r>
            <a:r>
              <a:rPr lang="ru-RU" sz="2400" b="1" dirty="0" err="1"/>
              <a:t>доброчесності</a:t>
            </a:r>
            <a:r>
              <a:rPr lang="ru-RU" sz="2400" b="1" dirty="0"/>
              <a:t> через </a:t>
            </a:r>
            <a:r>
              <a:rPr lang="ru-RU" sz="2400" b="1" dirty="0" err="1"/>
              <a:t>проведення</a:t>
            </a:r>
            <a:r>
              <a:rPr lang="ru-RU" sz="2400" b="1" dirty="0"/>
              <a:t> </a:t>
            </a:r>
            <a:r>
              <a:rPr lang="ru-RU" sz="2400" b="1" dirty="0" err="1"/>
              <a:t>загальношкільних</a:t>
            </a:r>
            <a:r>
              <a:rPr lang="ru-RU" sz="2400" b="1" dirty="0"/>
              <a:t> </a:t>
            </a:r>
            <a:r>
              <a:rPr lang="ru-RU" sz="2400" b="1" dirty="0" err="1"/>
              <a:t>інформаційних</a:t>
            </a:r>
            <a:r>
              <a:rPr lang="ru-RU" sz="2400" b="1" dirty="0"/>
              <a:t> </a:t>
            </a:r>
            <a:r>
              <a:rPr lang="ru-RU" sz="2400" b="1" dirty="0" err="1"/>
              <a:t>заходів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400" b="1" dirty="0" err="1" smtClean="0"/>
              <a:t>наочність</a:t>
            </a:r>
            <a:r>
              <a:rPr lang="ru-RU" sz="2400" b="1" dirty="0" smtClean="0"/>
              <a:t> </a:t>
            </a:r>
            <a:r>
              <a:rPr lang="ru-RU" sz="2400" b="1" dirty="0"/>
              <a:t>у </a:t>
            </a:r>
            <a:r>
              <a:rPr lang="ru-RU" sz="2400" b="1" dirty="0" err="1"/>
              <a:t>навчальних</a:t>
            </a:r>
            <a:r>
              <a:rPr lang="ru-RU" sz="2400" b="1" dirty="0"/>
              <a:t> </a:t>
            </a:r>
            <a:r>
              <a:rPr lang="ru-RU" sz="2400" b="1" dirty="0" err="1"/>
              <a:t>приміщеннях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400" b="1" dirty="0" err="1" smtClean="0"/>
              <a:t>публікаціях</a:t>
            </a:r>
            <a:r>
              <a:rPr lang="ru-RU" sz="2400" b="1" dirty="0" smtClean="0"/>
              <a:t> </a:t>
            </a:r>
            <a:r>
              <a:rPr lang="ru-RU" sz="2400" b="1" dirty="0"/>
              <a:t>на </a:t>
            </a:r>
            <a:r>
              <a:rPr lang="ru-RU" sz="2400" b="1" dirty="0" err="1"/>
              <a:t>сайті</a:t>
            </a:r>
            <a:r>
              <a:rPr lang="ru-RU" sz="2400" b="1" dirty="0"/>
              <a:t> та в </a:t>
            </a:r>
            <a:r>
              <a:rPr lang="ru-RU" sz="2400" b="1" dirty="0" err="1"/>
              <a:t>спільноті</a:t>
            </a:r>
            <a:r>
              <a:rPr lang="ru-RU" sz="2400" b="1" dirty="0"/>
              <a:t> закладу, </a:t>
            </a:r>
            <a:endParaRPr lang="ru-RU" sz="2400" b="1" dirty="0" smtClean="0"/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ru-RU" sz="2400" b="1" dirty="0" err="1" smtClean="0"/>
              <a:t>створення</a:t>
            </a:r>
            <a:r>
              <a:rPr lang="ru-RU" sz="2400" b="1" dirty="0" smtClean="0"/>
              <a:t> </a:t>
            </a:r>
            <a:r>
              <a:rPr lang="ru-RU" sz="2400" b="1" dirty="0" err="1"/>
              <a:t>атмосфери</a:t>
            </a:r>
            <a:r>
              <a:rPr lang="ru-RU" sz="2400" b="1" dirty="0"/>
              <a:t> </a:t>
            </a:r>
            <a:r>
              <a:rPr lang="ru-RU" sz="2400" b="1" dirty="0" err="1"/>
              <a:t>неприйняття</a:t>
            </a:r>
            <a:r>
              <a:rPr lang="ru-RU" sz="2400" b="1" dirty="0"/>
              <a:t> будь-</a:t>
            </a:r>
            <a:r>
              <a:rPr lang="ru-RU" sz="2400" b="1" dirty="0" err="1"/>
              <a:t>яких</a:t>
            </a:r>
            <a:r>
              <a:rPr lang="ru-RU" sz="2400" b="1" dirty="0"/>
              <a:t> форм </a:t>
            </a:r>
            <a:r>
              <a:rPr lang="ru-RU" sz="2400" b="1" dirty="0" err="1"/>
              <a:t>порушення</a:t>
            </a:r>
            <a:r>
              <a:rPr lang="ru-RU" sz="2400" b="1" dirty="0"/>
              <a:t> </a:t>
            </a:r>
            <a:r>
              <a:rPr lang="ru-RU" sz="2400" b="1" dirty="0" err="1"/>
              <a:t>академічної</a:t>
            </a:r>
            <a:r>
              <a:rPr lang="ru-RU" sz="2400" b="1" dirty="0"/>
              <a:t> </a:t>
            </a:r>
            <a:r>
              <a:rPr lang="ru-RU" sz="2400" b="1" dirty="0" err="1"/>
              <a:t>доброчесності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1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42493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</a:rPr>
              <a:t>Дотримання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академічної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доброчесності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здобувачами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освіти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передбачає</a:t>
            </a:r>
            <a:r>
              <a:rPr lang="ru-RU" sz="2800" b="1" dirty="0">
                <a:solidFill>
                  <a:srgbClr val="FF0000"/>
                </a:solidFill>
              </a:rPr>
              <a:t>:</a:t>
            </a: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0692" y="1772816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*</a:t>
            </a:r>
            <a:r>
              <a:rPr lang="ru-RU" sz="2400" dirty="0" err="1" smtClean="0"/>
              <a:t>самостійне</a:t>
            </a:r>
            <a:r>
              <a:rPr lang="ru-RU" sz="2400" dirty="0" smtClean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навчальних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, </a:t>
            </a:r>
            <a:r>
              <a:rPr lang="ru-RU" sz="2400" dirty="0" err="1"/>
              <a:t>завдань</a:t>
            </a:r>
            <a:r>
              <a:rPr lang="ru-RU" sz="2400" dirty="0"/>
              <a:t> поточного та </a:t>
            </a:r>
            <a:r>
              <a:rPr lang="ru-RU" sz="2400" dirty="0" err="1"/>
              <a:t>підсумкового</a:t>
            </a:r>
            <a:r>
              <a:rPr lang="ru-RU" sz="2400" dirty="0"/>
              <a:t> контролю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 (для </a:t>
            </a:r>
            <a:r>
              <a:rPr lang="ru-RU" sz="2400" dirty="0" err="1"/>
              <a:t>осіб</a:t>
            </a:r>
            <a:r>
              <a:rPr lang="ru-RU" sz="2400" dirty="0"/>
              <a:t> з </a:t>
            </a:r>
            <a:r>
              <a:rPr lang="ru-RU" sz="2400" dirty="0" err="1"/>
              <a:t>особливими</a:t>
            </a:r>
            <a:r>
              <a:rPr lang="ru-RU" sz="2400" dirty="0"/>
              <a:t> </a:t>
            </a:r>
            <a:r>
              <a:rPr lang="ru-RU" sz="2400" dirty="0" err="1"/>
              <a:t>освітніми</a:t>
            </a:r>
            <a:r>
              <a:rPr lang="ru-RU" sz="2400" dirty="0"/>
              <a:t> потребами </a:t>
            </a:r>
            <a:r>
              <a:rPr lang="ru-RU" sz="2400" dirty="0" err="1"/>
              <a:t>ця</a:t>
            </a:r>
            <a:r>
              <a:rPr lang="ru-RU" sz="2400" dirty="0"/>
              <a:t> </a:t>
            </a:r>
            <a:r>
              <a:rPr lang="ru-RU" sz="2400" dirty="0" err="1"/>
              <a:t>вимога</a:t>
            </a:r>
            <a:r>
              <a:rPr lang="ru-RU" sz="2400" dirty="0"/>
              <a:t> </a:t>
            </a:r>
            <a:r>
              <a:rPr lang="ru-RU" sz="2400" dirty="0" err="1"/>
              <a:t>застосовується</a:t>
            </a:r>
            <a:r>
              <a:rPr lang="ru-RU" sz="2400" dirty="0"/>
              <a:t> з </a:t>
            </a:r>
            <a:r>
              <a:rPr lang="ru-RU" sz="2400" dirty="0" err="1"/>
              <a:t>урахуванням</a:t>
            </a:r>
            <a:r>
              <a:rPr lang="ru-RU" sz="2400" dirty="0"/>
              <a:t> </a:t>
            </a:r>
            <a:r>
              <a:rPr lang="ru-RU" sz="2400" dirty="0" err="1"/>
              <a:t>їхніх</a:t>
            </a:r>
            <a:r>
              <a:rPr lang="ru-RU" sz="2400" dirty="0"/>
              <a:t> </a:t>
            </a:r>
            <a:r>
              <a:rPr lang="ru-RU" sz="2400" dirty="0" err="1"/>
              <a:t>індивідуальних</a:t>
            </a:r>
            <a:r>
              <a:rPr lang="ru-RU" sz="2400" dirty="0"/>
              <a:t> потреб і </a:t>
            </a:r>
            <a:r>
              <a:rPr lang="ru-RU" sz="2400" dirty="0" err="1"/>
              <a:t>можливостей</a:t>
            </a:r>
            <a:r>
              <a:rPr lang="ru-RU" sz="2400" dirty="0"/>
              <a:t>);</a:t>
            </a:r>
            <a:br>
              <a:rPr lang="ru-RU" sz="2400" dirty="0"/>
            </a:br>
            <a:r>
              <a:rPr lang="ru-RU" sz="2400" dirty="0" smtClean="0"/>
              <a:t>*</a:t>
            </a:r>
            <a:r>
              <a:rPr lang="ru-RU" sz="2400" dirty="0" err="1" smtClean="0"/>
              <a:t>посилання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джерела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ідей</a:t>
            </a:r>
            <a:r>
              <a:rPr lang="ru-RU" sz="2400" dirty="0"/>
              <a:t>, </a:t>
            </a:r>
            <a:r>
              <a:rPr lang="ru-RU" sz="2400" dirty="0" err="1"/>
              <a:t>розробок</a:t>
            </a:r>
            <a:r>
              <a:rPr lang="ru-RU" sz="2400" dirty="0"/>
              <a:t>, </a:t>
            </a:r>
            <a:r>
              <a:rPr lang="ru-RU" sz="2400" dirty="0" err="1"/>
              <a:t>тверджень</a:t>
            </a:r>
            <a:r>
              <a:rPr lang="ru-RU" sz="2400" dirty="0"/>
              <a:t>, </a:t>
            </a:r>
            <a:r>
              <a:rPr lang="ru-RU" sz="2400" dirty="0" err="1"/>
              <a:t>відомостей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dirty="0" smtClean="0"/>
              <a:t>*</a:t>
            </a:r>
            <a:r>
              <a:rPr lang="ru-RU" sz="2400" dirty="0" err="1" smtClean="0"/>
              <a:t>дотримання</a:t>
            </a:r>
            <a:r>
              <a:rPr lang="ru-RU" sz="2400" dirty="0" smtClean="0"/>
              <a:t> </a:t>
            </a:r>
            <a:r>
              <a:rPr lang="ru-RU" sz="2400" dirty="0"/>
              <a:t>норм </a:t>
            </a:r>
            <a:r>
              <a:rPr lang="ru-RU" sz="2400" dirty="0" err="1"/>
              <a:t>законодавства</a:t>
            </a:r>
            <a:r>
              <a:rPr lang="ru-RU" sz="2400" dirty="0"/>
              <a:t> про </a:t>
            </a:r>
            <a:r>
              <a:rPr lang="ru-RU" sz="2400" dirty="0" err="1"/>
              <a:t>авторське</a:t>
            </a:r>
            <a:r>
              <a:rPr lang="ru-RU" sz="2400" dirty="0"/>
              <a:t> право і </a:t>
            </a:r>
            <a:r>
              <a:rPr lang="ru-RU" sz="2400" dirty="0" err="1"/>
              <a:t>суміжні</a:t>
            </a:r>
            <a:r>
              <a:rPr lang="ru-RU" sz="2400" dirty="0"/>
              <a:t> права;</a:t>
            </a:r>
            <a:br>
              <a:rPr lang="ru-RU" sz="2400" dirty="0"/>
            </a:br>
            <a:r>
              <a:rPr lang="ru-RU" sz="2400" dirty="0" smtClean="0"/>
              <a:t>*</a:t>
            </a:r>
            <a:r>
              <a:rPr lang="ru-RU" sz="2400" dirty="0" err="1" smtClean="0"/>
              <a:t>надання</a:t>
            </a:r>
            <a:r>
              <a:rPr lang="ru-RU" sz="2400" dirty="0" smtClean="0"/>
              <a:t> </a:t>
            </a:r>
            <a:r>
              <a:rPr lang="ru-RU" sz="2400" dirty="0" err="1"/>
              <a:t>достовірної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про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власної</a:t>
            </a:r>
            <a:r>
              <a:rPr lang="ru-RU" sz="2400" dirty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(</a:t>
            </a:r>
            <a:r>
              <a:rPr lang="ru-RU" sz="2400" dirty="0" err="1"/>
              <a:t>наукової</a:t>
            </a:r>
            <a:r>
              <a:rPr lang="ru-RU" sz="2400" dirty="0"/>
              <a:t>, </a:t>
            </a:r>
            <a:r>
              <a:rPr lang="ru-RU" sz="2400" dirty="0" err="1"/>
              <a:t>творчої</a:t>
            </a:r>
            <a:r>
              <a:rPr lang="ru-RU" sz="2400" dirty="0"/>
              <a:t>)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використані</a:t>
            </a:r>
            <a:r>
              <a:rPr lang="ru-RU" sz="2400" dirty="0"/>
              <a:t> методики </a:t>
            </a:r>
            <a:r>
              <a:rPr lang="ru-RU" sz="2400" dirty="0" err="1"/>
              <a:t>досліджень</a:t>
            </a:r>
            <a:r>
              <a:rPr lang="ru-RU" sz="2400" dirty="0"/>
              <a:t> і </a:t>
            </a:r>
            <a:r>
              <a:rPr lang="ru-RU" sz="2400" dirty="0" err="1"/>
              <a:t>джерела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21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9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Система </a:t>
            </a:r>
            <a:r>
              <a:rPr lang="ru-RU" sz="4000" b="1" dirty="0" err="1">
                <a:solidFill>
                  <a:srgbClr val="FF0000"/>
                </a:solidFill>
              </a:rPr>
              <a:t>оцінювання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навчальних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досягнень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учнів</a:t>
            </a:r>
            <a:r>
              <a:rPr lang="ru-RU" sz="4000" b="1" dirty="0">
                <a:solidFill>
                  <a:srgbClr val="FF0000"/>
                </a:solidFill>
              </a:rPr>
              <a:t>.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err="1" smtClean="0"/>
              <a:t>Прозорість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зрозумілість</a:t>
            </a:r>
            <a:r>
              <a:rPr lang="ru-RU" sz="2800" dirty="0"/>
              <a:t> </a:t>
            </a:r>
            <a:r>
              <a:rPr lang="ru-RU" sz="2800" dirty="0" err="1"/>
              <a:t>критеріїв</a:t>
            </a:r>
            <a:r>
              <a:rPr lang="ru-RU" sz="2800" dirty="0"/>
              <a:t> </a:t>
            </a:r>
            <a:r>
              <a:rPr lang="ru-RU" sz="2800" dirty="0" err="1"/>
              <a:t>оцінювання</a:t>
            </a:r>
            <a:r>
              <a:rPr lang="ru-RU" sz="2800" dirty="0"/>
              <a:t> </a:t>
            </a:r>
            <a:r>
              <a:rPr lang="ru-RU" sz="2800" dirty="0" err="1"/>
              <a:t>навчальних</a:t>
            </a:r>
            <a:r>
              <a:rPr lang="ru-RU" sz="2800" dirty="0"/>
              <a:t> </a:t>
            </a:r>
            <a:r>
              <a:rPr lang="ru-RU" sz="2800" dirty="0" err="1"/>
              <a:t>досягнень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err="1" smtClean="0"/>
              <a:t>справедливість</a:t>
            </a:r>
            <a:r>
              <a:rPr lang="ru-RU" sz="2800" dirty="0" smtClean="0"/>
              <a:t> </a:t>
            </a:r>
            <a:r>
              <a:rPr lang="ru-RU" sz="2800" dirty="0" err="1"/>
              <a:t>оцінювання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err="1" smtClean="0"/>
              <a:t>відсутність</a:t>
            </a:r>
            <a:r>
              <a:rPr lang="ru-RU" sz="2800" dirty="0" smtClean="0"/>
              <a:t> </a:t>
            </a:r>
            <a:r>
              <a:rPr lang="ru-RU" sz="2800" dirty="0" err="1"/>
              <a:t>впливу</a:t>
            </a:r>
            <a:r>
              <a:rPr lang="ru-RU" sz="2800" dirty="0"/>
              <a:t> на </a:t>
            </a:r>
            <a:r>
              <a:rPr lang="ru-RU" sz="2800" dirty="0" err="1"/>
              <a:t>оцінювання</a:t>
            </a:r>
            <a:r>
              <a:rPr lang="ru-RU" sz="2800" dirty="0"/>
              <a:t> </a:t>
            </a:r>
            <a:r>
              <a:rPr lang="ru-RU" sz="2800" dirty="0" err="1"/>
              <a:t>жодних</a:t>
            </a:r>
            <a:r>
              <a:rPr lang="ru-RU" sz="2800" dirty="0"/>
              <a:t>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чинників</a:t>
            </a:r>
            <a:r>
              <a:rPr lang="ru-RU" sz="2800" dirty="0"/>
              <a:t>, </a:t>
            </a:r>
            <a:r>
              <a:rPr lang="ru-RU" sz="2800" dirty="0" err="1"/>
              <a:t>окрім</a:t>
            </a:r>
            <a:r>
              <a:rPr lang="ru-RU" sz="2800" dirty="0"/>
              <a:t> </a:t>
            </a:r>
            <a:r>
              <a:rPr lang="ru-RU" sz="2800" dirty="0" err="1"/>
              <a:t>умінь</a:t>
            </a:r>
            <a:r>
              <a:rPr lang="ru-RU" sz="2800" dirty="0"/>
              <a:t> і </a:t>
            </a:r>
            <a:r>
              <a:rPr lang="ru-RU" sz="2800" dirty="0" err="1"/>
              <a:t>навичок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301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3209" y="40466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Система </a:t>
            </a:r>
            <a:r>
              <a:rPr lang="ru-RU" sz="3200" b="1" dirty="0" err="1" smtClean="0">
                <a:solidFill>
                  <a:srgbClr val="FF0000"/>
                </a:solidFill>
              </a:rPr>
              <a:t>педагогічної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діяльності</a:t>
            </a:r>
            <a:r>
              <a:rPr lang="ru-RU" sz="3200" b="1" dirty="0" smtClean="0">
                <a:solidFill>
                  <a:srgbClr val="FF0000"/>
                </a:solidFill>
              </a:rPr>
              <a:t>. 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dirty="0" err="1" smtClean="0"/>
              <a:t>Педагогічні</a:t>
            </a:r>
            <a:r>
              <a:rPr lang="ru-RU" sz="2800" dirty="0" smtClean="0"/>
              <a:t> </a:t>
            </a:r>
            <a:r>
              <a:rPr lang="ru-RU" sz="2800" dirty="0" err="1"/>
              <a:t>працівники</a:t>
            </a:r>
            <a:r>
              <a:rPr lang="ru-RU" sz="2800" dirty="0"/>
              <a:t> </a:t>
            </a:r>
            <a:r>
              <a:rPr lang="ru-RU" sz="2800" dirty="0" err="1"/>
              <a:t>дотримуються</a:t>
            </a:r>
            <a:r>
              <a:rPr lang="ru-RU" sz="2800" dirty="0"/>
              <a:t> </a:t>
            </a:r>
            <a:r>
              <a:rPr lang="ru-RU" sz="2800" dirty="0" err="1"/>
              <a:t>принципів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r>
              <a:rPr lang="ru-RU" sz="2800" dirty="0"/>
              <a:t> у </a:t>
            </a:r>
            <a:r>
              <a:rPr lang="ru-RU" sz="2800" dirty="0" err="1"/>
              <a:t>викладацькій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itchFamily="2" charset="2"/>
              <a:buChar char="q"/>
            </a:pPr>
            <a:r>
              <a:rPr lang="ru-RU" sz="2800" dirty="0" smtClean="0"/>
              <a:t>систематично </a:t>
            </a:r>
            <a:r>
              <a:rPr lang="ru-RU" sz="2800" dirty="0" err="1"/>
              <a:t>інформують</a:t>
            </a:r>
            <a:r>
              <a:rPr lang="ru-RU" sz="2800" dirty="0"/>
              <a:t> </a:t>
            </a:r>
            <a:r>
              <a:rPr lang="ru-RU" sz="2800" dirty="0" err="1" smtClean="0"/>
              <a:t>учнів</a:t>
            </a:r>
            <a:r>
              <a:rPr lang="ru-RU" sz="2800" dirty="0" smtClean="0"/>
              <a:t>	про суть </a:t>
            </a:r>
            <a:r>
              <a:rPr lang="ru-RU" sz="2800" dirty="0" err="1" smtClean="0"/>
              <a:t>дотримання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академічної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доброчесності</a:t>
            </a:r>
            <a:r>
              <a:rPr lang="ru-RU" sz="2800" dirty="0" smtClean="0"/>
              <a:t>,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dirty="0" err="1" smtClean="0"/>
              <a:t>розробляють</a:t>
            </a:r>
            <a:r>
              <a:rPr lang="ru-RU" sz="2800" dirty="0" smtClean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унеможливлюють</a:t>
            </a:r>
            <a:r>
              <a:rPr lang="ru-RU" sz="2800" dirty="0"/>
              <a:t> </a:t>
            </a:r>
            <a:r>
              <a:rPr lang="ru-RU" sz="2800" dirty="0" err="1"/>
              <a:t>списування</a:t>
            </a:r>
            <a:r>
              <a:rPr lang="ru-RU" sz="2800" dirty="0"/>
              <a:t>, </a:t>
            </a:r>
            <a:endParaRPr lang="ru-RU" sz="2800" dirty="0" smtClean="0"/>
          </a:p>
          <a:p>
            <a:pPr marL="457200" indent="-457200">
              <a:buFont typeface="Wingdings" pitchFamily="2" charset="2"/>
              <a:buChar char="q"/>
            </a:pPr>
            <a:r>
              <a:rPr lang="ru-RU" sz="2800" dirty="0" err="1" smtClean="0"/>
              <a:t>уникають</a:t>
            </a:r>
            <a:r>
              <a:rPr lang="ru-RU" sz="2800" dirty="0" smtClean="0"/>
              <a:t> </a:t>
            </a:r>
            <a:r>
              <a:rPr lang="ru-RU" sz="2800" dirty="0" err="1"/>
              <a:t>надмірного</a:t>
            </a:r>
            <a:r>
              <a:rPr lang="ru-RU" sz="2800" dirty="0"/>
              <a:t> </a:t>
            </a:r>
            <a:r>
              <a:rPr lang="ru-RU" sz="2800" dirty="0" err="1"/>
              <a:t>перевантаження</a:t>
            </a:r>
            <a:r>
              <a:rPr lang="ru-RU" sz="2800" dirty="0"/>
              <a:t>, </a:t>
            </a:r>
            <a:r>
              <a:rPr lang="ru-RU" sz="2800" dirty="0" err="1"/>
              <a:t>дозуючи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і </a:t>
            </a:r>
            <a:r>
              <a:rPr lang="ru-RU" sz="2800" dirty="0" err="1"/>
              <a:t>створюючи</a:t>
            </a:r>
            <a:r>
              <a:rPr lang="ru-RU" sz="2800" dirty="0"/>
              <a:t> </a:t>
            </a:r>
            <a:r>
              <a:rPr lang="ru-RU" sz="2800" dirty="0" err="1"/>
              <a:t>можливості</a:t>
            </a:r>
            <a:r>
              <a:rPr lang="ru-RU" sz="2800" dirty="0"/>
              <a:t> для </a:t>
            </a:r>
            <a:r>
              <a:rPr lang="ru-RU" sz="2800" dirty="0" err="1"/>
              <a:t>учнів</a:t>
            </a:r>
            <a:r>
              <a:rPr lang="ru-RU" sz="2800" dirty="0"/>
              <a:t> </a:t>
            </a:r>
            <a:r>
              <a:rPr lang="ru-RU" sz="2800" dirty="0" err="1"/>
              <a:t>робити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самостійно</a:t>
            </a:r>
            <a:r>
              <a:rPr lang="ru-RU" sz="2800" dirty="0"/>
              <a:t>, без </a:t>
            </a:r>
            <a:r>
              <a:rPr lang="ru-RU" sz="2800" dirty="0" err="1"/>
              <a:t>ризиків</a:t>
            </a:r>
            <a:r>
              <a:rPr lang="ru-RU" sz="2800" dirty="0"/>
              <a:t> для </a:t>
            </a:r>
            <a:r>
              <a:rPr lang="ru-RU" sz="2800" dirty="0" err="1"/>
              <a:t>доброчесності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12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Система </a:t>
            </a:r>
            <a:r>
              <a:rPr lang="ru-RU" sz="3600" b="1" dirty="0" err="1">
                <a:solidFill>
                  <a:srgbClr val="FF0000"/>
                </a:solidFill>
              </a:rPr>
              <a:t>управлінської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діяльності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600" dirty="0" err="1" smtClean="0"/>
              <a:t>розробляється</a:t>
            </a:r>
            <a:r>
              <a:rPr lang="ru-RU" sz="3600" dirty="0" smtClean="0"/>
              <a:t> </a:t>
            </a:r>
            <a:r>
              <a:rPr lang="ru-RU" sz="3600" dirty="0" err="1"/>
              <a:t>Положення</a:t>
            </a:r>
            <a:r>
              <a:rPr lang="ru-RU" sz="3600" dirty="0"/>
              <a:t> про </a:t>
            </a:r>
            <a:r>
              <a:rPr lang="ru-RU" sz="3600" dirty="0" err="1"/>
              <a:t>академічну</a:t>
            </a:r>
            <a:r>
              <a:rPr lang="ru-RU" sz="3600" dirty="0"/>
              <a:t> </a:t>
            </a:r>
            <a:r>
              <a:rPr lang="ru-RU" sz="3600" dirty="0" err="1" smtClean="0"/>
              <a:t>доброчесність</a:t>
            </a:r>
            <a:r>
              <a:rPr lang="ru-RU" sz="3600" dirty="0"/>
              <a:t>;</a:t>
            </a:r>
            <a:endParaRPr lang="ru-RU" sz="3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3600" dirty="0" err="1" smtClean="0"/>
              <a:t>створюється</a:t>
            </a:r>
            <a:r>
              <a:rPr lang="ru-RU" sz="3600" dirty="0" smtClean="0"/>
              <a:t> </a:t>
            </a:r>
            <a:r>
              <a:rPr lang="ru-RU" sz="3600" dirty="0" err="1"/>
              <a:t>комісія</a:t>
            </a:r>
            <a:r>
              <a:rPr lang="ru-RU" sz="3600" dirty="0"/>
              <a:t> для </a:t>
            </a:r>
            <a:r>
              <a:rPr lang="ru-RU" sz="3600" dirty="0" err="1"/>
              <a:t>розгляду</a:t>
            </a:r>
            <a:r>
              <a:rPr lang="ru-RU" sz="3600" dirty="0"/>
              <a:t> </a:t>
            </a:r>
            <a:r>
              <a:rPr lang="ru-RU" sz="3600" dirty="0" err="1"/>
              <a:t>можливих</a:t>
            </a:r>
            <a:r>
              <a:rPr lang="ru-RU" sz="3600" dirty="0"/>
              <a:t> </a:t>
            </a:r>
            <a:r>
              <a:rPr lang="ru-RU" sz="3600" dirty="0" err="1"/>
              <a:t>порушень</a:t>
            </a:r>
            <a:r>
              <a:rPr lang="ru-RU" sz="3600" dirty="0"/>
              <a:t> </a:t>
            </a:r>
            <a:r>
              <a:rPr lang="ru-RU" sz="3600" dirty="0" err="1"/>
              <a:t>принципів</a:t>
            </a:r>
            <a:r>
              <a:rPr lang="ru-RU" sz="3600" dirty="0"/>
              <a:t> </a:t>
            </a:r>
            <a:r>
              <a:rPr lang="ru-RU" sz="3600" dirty="0" err="1"/>
              <a:t>академічної</a:t>
            </a:r>
            <a:r>
              <a:rPr lang="ru-RU" sz="3600" dirty="0"/>
              <a:t> </a:t>
            </a:r>
            <a:r>
              <a:rPr lang="ru-RU" sz="3600" dirty="0" err="1" smtClean="0"/>
              <a:t>доброчесності</a:t>
            </a:r>
            <a:r>
              <a:rPr lang="ru-RU" sz="3600" dirty="0"/>
              <a:t>;</a:t>
            </a:r>
            <a:endParaRPr lang="ru-RU" sz="36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sz="3600" dirty="0" err="1" smtClean="0"/>
              <a:t>здійснюються</a:t>
            </a:r>
            <a:r>
              <a:rPr lang="ru-RU" sz="3600" dirty="0" smtClean="0"/>
              <a:t> </a:t>
            </a:r>
            <a:r>
              <a:rPr lang="ru-RU" sz="3600" dirty="0" err="1"/>
              <a:t>вчасне</a:t>
            </a:r>
            <a:r>
              <a:rPr lang="ru-RU" sz="3600" dirty="0"/>
              <a:t> </a:t>
            </a:r>
            <a:r>
              <a:rPr lang="ru-RU" sz="3600" dirty="0" err="1"/>
              <a:t>реагування</a:t>
            </a:r>
            <a:r>
              <a:rPr lang="ru-RU" sz="3600" dirty="0"/>
              <a:t> на </a:t>
            </a:r>
            <a:r>
              <a:rPr lang="ru-RU" sz="3600" dirty="0" err="1"/>
              <a:t>порушення</a:t>
            </a:r>
            <a:r>
              <a:rPr lang="ru-RU" sz="3600" dirty="0"/>
              <a:t> і </a:t>
            </a:r>
            <a:r>
              <a:rPr lang="ru-RU" sz="3600" dirty="0" err="1"/>
              <a:t>прийняття</a:t>
            </a:r>
            <a:r>
              <a:rPr lang="ru-RU" sz="3600" dirty="0"/>
              <a:t> </a:t>
            </a:r>
            <a:r>
              <a:rPr lang="ru-RU" sz="3600" dirty="0" err="1"/>
              <a:t>управлінських</a:t>
            </a:r>
            <a:r>
              <a:rPr lang="ru-RU" sz="3600" dirty="0"/>
              <a:t> </a:t>
            </a:r>
            <a:r>
              <a:rPr lang="ru-RU" sz="3600" dirty="0" err="1"/>
              <a:t>рішень</a:t>
            </a:r>
            <a:r>
              <a:rPr lang="ru-RU" sz="3600" dirty="0"/>
              <a:t>, </a:t>
            </a:r>
            <a:r>
              <a:rPr lang="ru-RU" sz="3600" dirty="0" err="1"/>
              <a:t>організовується</a:t>
            </a:r>
            <a:r>
              <a:rPr lang="ru-RU" sz="3600" dirty="0"/>
              <a:t> робота з батьками.</a:t>
            </a:r>
          </a:p>
        </p:txBody>
      </p:sp>
    </p:spTree>
    <p:extLst>
      <p:ext uri="{BB962C8B-B14F-4D97-AF65-F5344CB8AC3E}">
        <p14:creationId xmlns:p14="http://schemas.microsoft.com/office/powerpoint/2010/main" val="36974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124</TotalTime>
  <Words>689</Words>
  <Application>Microsoft Office PowerPoint</Application>
  <PresentationFormat>Экран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Презентация PowerPoint</vt:lpstr>
      <vt:lpstr>Презентация PowerPoint</vt:lpstr>
      <vt:lpstr>  Академічна доброчесність - невід’ємна складова забезпечення  якості  педагогічної  діяльності  та  якості освіти. </vt:lpstr>
      <vt:lpstr>АКАДЕМІЧНА ДОБРОЧЕСНІСТЬ 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Користувач</cp:lastModifiedBy>
  <cp:revision>12</cp:revision>
  <dcterms:created xsi:type="dcterms:W3CDTF">2021-12-26T18:51:04Z</dcterms:created>
  <dcterms:modified xsi:type="dcterms:W3CDTF">2021-12-29T08:35:27Z</dcterms:modified>
</cp:coreProperties>
</file>