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4" r:id="rId1"/>
  </p:sldMasterIdLst>
  <p:sldIdLst>
    <p:sldId id="256" r:id="rId2"/>
    <p:sldId id="257" r:id="rId3"/>
    <p:sldId id="258" r:id="rId4"/>
    <p:sldId id="259" r:id="rId5"/>
    <p:sldId id="274" r:id="rId6"/>
    <p:sldId id="275" r:id="rId7"/>
    <p:sldId id="277" r:id="rId8"/>
    <p:sldId id="279" r:id="rId9"/>
    <p:sldId id="280" r:id="rId10"/>
    <p:sldId id="282" r:id="rId11"/>
    <p:sldId id="283" r:id="rId12"/>
    <p:sldId id="266" r:id="rId13"/>
    <p:sldId id="267" r:id="rId14"/>
    <p:sldId id="268" r:id="rId15"/>
    <p:sldId id="269"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65" autoAdjust="0"/>
    <p:restoredTop sz="94671" autoAdjust="0"/>
  </p:normalViewPr>
  <p:slideViewPr>
    <p:cSldViewPr>
      <p:cViewPr>
        <p:scale>
          <a:sx n="68" d="100"/>
          <a:sy n="68" d="100"/>
        </p:scale>
        <p:origin x="-1398" y="-1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F0D52219-EB41-4BB3-B909-295F46788E83}" type="datetimeFigureOut">
              <a:rPr lang="ru-RU" smtClean="0"/>
              <a:t>07.10.2019</a:t>
            </a:fld>
            <a:endParaRPr lang="ru-RU"/>
          </a:p>
        </p:txBody>
      </p:sp>
      <p:sp>
        <p:nvSpPr>
          <p:cNvPr id="16" name="Номер слайда 15"/>
          <p:cNvSpPr>
            <a:spLocks noGrp="1"/>
          </p:cNvSpPr>
          <p:nvPr>
            <p:ph type="sldNum" sz="quarter" idx="11"/>
          </p:nvPr>
        </p:nvSpPr>
        <p:spPr/>
        <p:txBody>
          <a:bodyPr/>
          <a:lstStyle/>
          <a:p>
            <a:fld id="{09B168F5-1187-4FF3-8AEF-48DC3CAEF87F}" type="slidenum">
              <a:rPr lang="ru-RU" smtClean="0"/>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0D52219-EB41-4BB3-B909-295F46788E83}" type="datetimeFigureOut">
              <a:rPr lang="ru-RU" smtClean="0"/>
              <a:t>07.10.2019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9B168F5-1187-4FF3-8AEF-48DC3CAEF87F}"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0D52219-EB41-4BB3-B909-295F46788E83}" type="datetimeFigureOut">
              <a:rPr lang="ru-RU" smtClean="0"/>
              <a:t>07.10.2019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9B168F5-1187-4FF3-8AEF-48DC3CAEF87F}"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F0D52219-EB41-4BB3-B909-295F46788E83}" type="datetimeFigureOut">
              <a:rPr lang="ru-RU" smtClean="0"/>
              <a:t>07.10.2019</a:t>
            </a:fld>
            <a:endParaRPr lang="ru-RU"/>
          </a:p>
        </p:txBody>
      </p:sp>
      <p:sp>
        <p:nvSpPr>
          <p:cNvPr id="15" name="Номер слайда 14"/>
          <p:cNvSpPr>
            <a:spLocks noGrp="1"/>
          </p:cNvSpPr>
          <p:nvPr>
            <p:ph type="sldNum" sz="quarter" idx="15"/>
          </p:nvPr>
        </p:nvSpPr>
        <p:spPr/>
        <p:txBody>
          <a:bodyPr/>
          <a:lstStyle>
            <a:lvl1pPr algn="ctr">
              <a:defRPr/>
            </a:lvl1pPr>
          </a:lstStyle>
          <a:p>
            <a:fld id="{09B168F5-1187-4FF3-8AEF-48DC3CAEF87F}" type="slidenum">
              <a:rPr lang="ru-RU" smtClean="0"/>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F0D52219-EB41-4BB3-B909-295F46788E83}" type="datetimeFigureOut">
              <a:rPr lang="ru-RU" smtClean="0"/>
              <a:t>07.10.2019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9B168F5-1187-4FF3-8AEF-48DC3CAEF87F}" type="slidenum">
              <a:rPr lang="ru-RU" smtClean="0"/>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F0D52219-EB41-4BB3-B909-295F46788E83}" type="datetimeFigureOut">
              <a:rPr lang="ru-RU" smtClean="0"/>
              <a:t>07.10.2019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9B168F5-1187-4FF3-8AEF-48DC3CAEF87F}"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Объект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09B168F5-1187-4FF3-8AEF-48DC3CAEF87F}" type="slidenum">
              <a:rPr lang="ru-RU" smtClean="0"/>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F0D52219-EB41-4BB3-B909-295F46788E83}" type="datetimeFigureOut">
              <a:rPr lang="ru-RU" smtClean="0"/>
              <a:t>07.10.2019</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Объект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F0D52219-EB41-4BB3-B909-295F46788E83}" type="datetimeFigureOut">
              <a:rPr lang="ru-RU" smtClean="0"/>
              <a:t>07.10.2019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9B168F5-1187-4FF3-8AEF-48DC3CAEF87F}"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0D52219-EB41-4BB3-B909-295F46788E83}" type="datetimeFigureOut">
              <a:rPr lang="ru-RU" smtClean="0"/>
              <a:t>07.10.2019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9B168F5-1187-4FF3-8AEF-48DC3CAEF87F}"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F0D52219-EB41-4BB3-B909-295F46788E83}" type="datetimeFigureOut">
              <a:rPr lang="ru-RU" smtClean="0"/>
              <a:t>07.10.2019</a:t>
            </a:fld>
            <a:endParaRPr lang="ru-RU"/>
          </a:p>
        </p:txBody>
      </p:sp>
      <p:sp>
        <p:nvSpPr>
          <p:cNvPr id="9" name="Номер слайда 8"/>
          <p:cNvSpPr>
            <a:spLocks noGrp="1"/>
          </p:cNvSpPr>
          <p:nvPr>
            <p:ph type="sldNum" sz="quarter" idx="15"/>
          </p:nvPr>
        </p:nvSpPr>
        <p:spPr/>
        <p:txBody>
          <a:bodyPr/>
          <a:lstStyle/>
          <a:p>
            <a:fld id="{09B168F5-1187-4FF3-8AEF-48DC3CAEF87F}" type="slidenum">
              <a:rPr lang="ru-RU" smtClean="0"/>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F0D52219-EB41-4BB3-B909-295F46788E83}" type="datetimeFigureOut">
              <a:rPr lang="ru-RU" smtClean="0"/>
              <a:t>07.10.2019</a:t>
            </a:fld>
            <a:endParaRPr lang="ru-RU"/>
          </a:p>
        </p:txBody>
      </p:sp>
      <p:sp>
        <p:nvSpPr>
          <p:cNvPr id="9" name="Номер слайда 8"/>
          <p:cNvSpPr>
            <a:spLocks noGrp="1"/>
          </p:cNvSpPr>
          <p:nvPr>
            <p:ph type="sldNum" sz="quarter" idx="11"/>
          </p:nvPr>
        </p:nvSpPr>
        <p:spPr/>
        <p:txBody>
          <a:bodyPr/>
          <a:lstStyle/>
          <a:p>
            <a:fld id="{09B168F5-1187-4FF3-8AEF-48DC3CAEF87F}" type="slidenum">
              <a:rPr lang="ru-RU" smtClean="0"/>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F0D52219-EB41-4BB3-B909-295F46788E83}" type="datetimeFigureOut">
              <a:rPr lang="ru-RU" smtClean="0"/>
              <a:t>07.10.2019</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09B168F5-1187-4FF3-8AEF-48DC3CAEF87F}" type="slidenum">
              <a:rPr lang="ru-RU" smtClean="0"/>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3.gif"/></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gif"/><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3.gif"/></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31640" y="0"/>
            <a:ext cx="7812359" cy="1484784"/>
          </a:xfrm>
        </p:spPr>
        <p:txBody>
          <a:bodyPr>
            <a:noAutofit/>
          </a:bodyPr>
          <a:lstStyle/>
          <a:p>
            <a:r>
              <a:rPr lang="uk-UA" sz="4000" b="1" dirty="0" smtClean="0">
                <a:solidFill>
                  <a:srgbClr val="FF0000"/>
                </a:solidFill>
              </a:rPr>
              <a:t> </a:t>
            </a:r>
            <a:r>
              <a:rPr lang="ru-RU" sz="4000" b="1" dirty="0" smtClean="0">
                <a:solidFill>
                  <a:srgbClr val="FF0000"/>
                </a:solidFill>
              </a:rPr>
              <a:t/>
            </a:r>
            <a:br>
              <a:rPr lang="ru-RU" sz="4000" b="1" dirty="0" smtClean="0">
                <a:solidFill>
                  <a:srgbClr val="FF0000"/>
                </a:solidFill>
              </a:rPr>
            </a:br>
            <a:r>
              <a:rPr lang="uk-UA" sz="4000" b="1" dirty="0" smtClean="0">
                <a:solidFill>
                  <a:srgbClr val="FF0000"/>
                </a:solidFill>
                <a:latin typeface="Arial Black" pitchFamily="34" charset="0"/>
              </a:rPr>
              <a:t>Українська хата - святиня – </a:t>
            </a:r>
            <a:br>
              <a:rPr lang="uk-UA" sz="4000" b="1" dirty="0" smtClean="0">
                <a:solidFill>
                  <a:srgbClr val="FF0000"/>
                </a:solidFill>
                <a:latin typeface="Arial Black" pitchFamily="34" charset="0"/>
              </a:rPr>
            </a:br>
            <a:r>
              <a:rPr lang="uk-UA" sz="4000" b="1" dirty="0" smtClean="0">
                <a:solidFill>
                  <a:srgbClr val="FF0000"/>
                </a:solidFill>
                <a:latin typeface="Arial Black" pitchFamily="34" charset="0"/>
              </a:rPr>
              <a:t>це оберіг нашого народу. </a:t>
            </a:r>
            <a:endParaRPr lang="ru-RU" sz="4000" b="1" dirty="0">
              <a:solidFill>
                <a:srgbClr val="FF0000"/>
              </a:solidFill>
              <a:latin typeface="Arial Black" pitchFamily="34" charset="0"/>
            </a:endParaRPr>
          </a:p>
        </p:txBody>
      </p:sp>
      <p:pic>
        <p:nvPicPr>
          <p:cNvPr id="1026" name="Picture 2" descr="Пов’язане зображенн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763181" y="2763180"/>
            <a:ext cx="6858005" cy="1331637"/>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descr="C:\Users\Надежда\Притула  Н.А\фото  -світлиця\DSC0366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1" y="1556792"/>
            <a:ext cx="7560839" cy="5184576"/>
          </a:xfrm>
          <a:prstGeom prst="rect">
            <a:avLst/>
          </a:prstGeom>
          <a:noFill/>
          <a:ln>
            <a:noFill/>
          </a:ln>
        </p:spPr>
      </p:pic>
    </p:spTree>
    <p:extLst>
      <p:ext uri="{BB962C8B-B14F-4D97-AF65-F5344CB8AC3E}">
        <p14:creationId xmlns:p14="http://schemas.microsoft.com/office/powerpoint/2010/main" val="40713977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152400"/>
            <a:ext cx="7211144" cy="2124472"/>
          </a:xfrm>
        </p:spPr>
        <p:txBody>
          <a:bodyPr>
            <a:normAutofit/>
          </a:bodyPr>
          <a:lstStyle/>
          <a:p>
            <a:r>
              <a:rPr lang="uk-UA" sz="2200" dirty="0">
                <a:solidFill>
                  <a:srgbClr val="FF0000"/>
                </a:solidFill>
                <a:effectLst/>
                <a:latin typeface="Arial Black" pitchFamily="34" charset="0"/>
              </a:rPr>
              <a:t>У багатших сім’ях були ще “креденци”, у яких зберігали новий посуд , цінні </a:t>
            </a:r>
            <a:r>
              <a:rPr lang="uk-UA" sz="2200" dirty="0" smtClean="0">
                <a:solidFill>
                  <a:srgbClr val="FF0000"/>
                </a:solidFill>
                <a:effectLst/>
                <a:latin typeface="Arial Black" pitchFamily="34" charset="0"/>
              </a:rPr>
              <a:t>речі… В </a:t>
            </a:r>
            <a:r>
              <a:rPr lang="uk-UA" sz="2200" dirty="0">
                <a:solidFill>
                  <a:srgbClr val="FF0000"/>
                </a:solidFill>
                <a:effectLst/>
                <a:latin typeface="Arial Black" pitchFamily="34" charset="0"/>
              </a:rPr>
              <a:t>окремих оселях були вішаки, які служили , як для </a:t>
            </a:r>
            <a:r>
              <a:rPr lang="uk-UA" sz="2200" dirty="0" smtClean="0">
                <a:solidFill>
                  <a:srgbClr val="FF0000"/>
                </a:solidFill>
                <a:effectLst/>
                <a:latin typeface="Arial Black" pitchFamily="34" charset="0"/>
              </a:rPr>
              <a:t>одягу </a:t>
            </a:r>
            <a:r>
              <a:rPr lang="uk-UA" sz="2200" dirty="0">
                <a:solidFill>
                  <a:srgbClr val="FF0000"/>
                </a:solidFill>
                <a:effectLst/>
                <a:latin typeface="Arial Black" pitchFamily="34" charset="0"/>
              </a:rPr>
              <a:t>так і для </a:t>
            </a:r>
            <a:r>
              <a:rPr lang="uk-UA" sz="2200" dirty="0" smtClean="0">
                <a:solidFill>
                  <a:srgbClr val="FF0000"/>
                </a:solidFill>
                <a:effectLst/>
                <a:latin typeface="Arial Black" pitchFamily="34" charset="0"/>
              </a:rPr>
              <a:t>окраси.</a:t>
            </a:r>
            <a:r>
              <a:rPr lang="ru-RU" sz="2000" dirty="0">
                <a:effectLst/>
              </a:rPr>
              <a:t/>
            </a:r>
            <a:br>
              <a:rPr lang="ru-RU" sz="2000" dirty="0">
                <a:effectLst/>
              </a:rPr>
            </a:br>
            <a:endParaRPr lang="ru-RU" sz="2000" dirty="0"/>
          </a:p>
        </p:txBody>
      </p:sp>
      <p:pic>
        <p:nvPicPr>
          <p:cNvPr id="5" name="Объект 4" descr="C:\Users\компАС\Desktop\101MSDCF\DSC02724.JPG"/>
          <p:cNvPicPr>
            <a:picLocks noGrp="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511152" y="2060848"/>
            <a:ext cx="4059238" cy="4392488"/>
          </a:xfrm>
          <a:prstGeom prst="rect">
            <a:avLst/>
          </a:prstGeom>
          <a:noFill/>
          <a:ln>
            <a:noFill/>
          </a:ln>
        </p:spPr>
      </p:pic>
      <p:pic>
        <p:nvPicPr>
          <p:cNvPr id="6" name="Объект 5" descr="C:\Users\Надежда\Притула  Н.А\фото  -світлиця\DSC03706.JPG"/>
          <p:cNvPicPr>
            <a:picLocks noGr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1916832"/>
            <a:ext cx="3427199" cy="4608512"/>
          </a:xfrm>
          <a:prstGeom prst="rect">
            <a:avLst/>
          </a:prstGeom>
          <a:noFill/>
          <a:ln>
            <a:noFill/>
          </a:ln>
        </p:spPr>
      </p:pic>
      <p:pic>
        <p:nvPicPr>
          <p:cNvPr id="7" name="Picture 2" descr="Пов’язане зображенн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673427" y="2696128"/>
            <a:ext cx="6858005" cy="1511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2097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672" y="152400"/>
            <a:ext cx="7067128" cy="1836440"/>
          </a:xfrm>
        </p:spPr>
        <p:txBody>
          <a:bodyPr>
            <a:noAutofit/>
          </a:bodyPr>
          <a:lstStyle/>
          <a:p>
            <a:pPr algn="ctr"/>
            <a:r>
              <a:rPr lang="uk-UA" sz="2800" dirty="0">
                <a:solidFill>
                  <a:srgbClr val="FF0000"/>
                </a:solidFill>
                <a:effectLst/>
                <a:latin typeface="Arial Black" pitchFamily="34" charset="0"/>
              </a:rPr>
              <a:t>Були </a:t>
            </a:r>
            <a:r>
              <a:rPr lang="uk-UA" sz="2800" dirty="0" smtClean="0">
                <a:solidFill>
                  <a:srgbClr val="FF0000"/>
                </a:solidFill>
                <a:effectLst/>
                <a:latin typeface="Arial Black" pitchFamily="34" charset="0"/>
              </a:rPr>
              <a:t>також </a:t>
            </a:r>
            <a:r>
              <a:rPr lang="uk-UA" sz="2800" dirty="0">
                <a:solidFill>
                  <a:srgbClr val="FF0000"/>
                </a:solidFill>
                <a:effectLst/>
                <a:latin typeface="Arial Black" pitchFamily="34" charset="0"/>
              </a:rPr>
              <a:t>настінні годинники  та дзеркала,  які, зазвичай, зберігалися </a:t>
            </a:r>
            <a:r>
              <a:rPr lang="uk-UA" sz="2800">
                <a:solidFill>
                  <a:srgbClr val="FF0000"/>
                </a:solidFill>
                <a:effectLst/>
                <a:latin typeface="Arial Black" pitchFamily="34" charset="0"/>
              </a:rPr>
              <a:t>у </a:t>
            </a:r>
            <a:r>
              <a:rPr lang="uk-UA" sz="2800" smtClean="0">
                <a:solidFill>
                  <a:srgbClr val="FF0000"/>
                </a:solidFill>
                <a:effectLst/>
                <a:latin typeface="Arial Black" pitchFamily="34" charset="0"/>
              </a:rPr>
              <a:t>дерев’яних </a:t>
            </a:r>
            <a:r>
              <a:rPr lang="uk-UA" sz="2800" dirty="0">
                <a:solidFill>
                  <a:srgbClr val="FF0000"/>
                </a:solidFill>
                <a:effectLst/>
                <a:latin typeface="Arial Black" pitchFamily="34" charset="0"/>
              </a:rPr>
              <a:t>рамках  ручної </a:t>
            </a:r>
            <a:r>
              <a:rPr lang="uk-UA" sz="2800" dirty="0" smtClean="0">
                <a:solidFill>
                  <a:srgbClr val="FF0000"/>
                </a:solidFill>
                <a:effectLst/>
                <a:latin typeface="Arial Black" pitchFamily="34" charset="0"/>
              </a:rPr>
              <a:t>роботи.</a:t>
            </a:r>
            <a:endParaRPr lang="ru-RU" sz="2800" dirty="0"/>
          </a:p>
        </p:txBody>
      </p:sp>
      <p:pic>
        <p:nvPicPr>
          <p:cNvPr id="5" name="Picture 2" descr="Пов’язане зображенн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752484" y="2763175"/>
            <a:ext cx="6858005" cy="1331639"/>
          </a:xfrm>
          <a:prstGeom prst="rect">
            <a:avLst/>
          </a:prstGeom>
          <a:noFill/>
          <a:extLst>
            <a:ext uri="{909E8E84-426E-40DD-AFC4-6F175D3DCCD1}">
              <a14:hiddenFill xmlns:a14="http://schemas.microsoft.com/office/drawing/2010/main">
                <a:solidFill>
                  <a:srgbClr val="FFFFFF"/>
                </a:solidFill>
              </a14:hiddenFill>
            </a:ext>
          </a:extLst>
        </p:spPr>
      </p:pic>
      <p:pic>
        <p:nvPicPr>
          <p:cNvPr id="6" name="Объект 5" descr="C:\Users\Надежда\Притула  Н.А\фото  -світлиця\DSC03678.JPG"/>
          <p:cNvPicPr>
            <a:picLocks noGr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148065" y="1988840"/>
            <a:ext cx="3744416" cy="4572000"/>
          </a:xfrm>
          <a:prstGeom prst="rect">
            <a:avLst/>
          </a:prstGeom>
          <a:noFill/>
          <a:ln>
            <a:noFill/>
          </a:ln>
        </p:spPr>
      </p:pic>
      <p:pic>
        <p:nvPicPr>
          <p:cNvPr id="7" name="Объект 6" descr="C:\Users\Надежда\Притула  Н.А\фото  -світлиця\DSC03673.JPG"/>
          <p:cNvPicPr>
            <a:picLocks noGrp="1"/>
          </p:cNvPicPr>
          <p:nvPr>
            <p:ph sz="half" idx="1"/>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935595" y="2528901"/>
            <a:ext cx="4536502" cy="3456381"/>
          </a:xfrm>
          <a:prstGeom prst="rect">
            <a:avLst/>
          </a:prstGeom>
          <a:noFill/>
          <a:ln>
            <a:noFill/>
          </a:ln>
        </p:spPr>
      </p:pic>
    </p:spTree>
    <p:extLst>
      <p:ext uri="{BB962C8B-B14F-4D97-AF65-F5344CB8AC3E}">
        <p14:creationId xmlns:p14="http://schemas.microsoft.com/office/powerpoint/2010/main" val="2295437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2" y="13288"/>
            <a:ext cx="4896540" cy="3847759"/>
          </a:xfrm>
        </p:spPr>
        <p:txBody>
          <a:bodyPr>
            <a:normAutofit fontScale="90000"/>
          </a:bodyPr>
          <a:lstStyle/>
          <a:p>
            <a:pPr algn="ctr"/>
            <a:r>
              <a:rPr lang="uk-UA" sz="2200" b="1" i="1" dirty="0" smtClean="0">
                <a:solidFill>
                  <a:schemeClr val="tx1"/>
                </a:solidFill>
                <a:effectLst/>
                <a:latin typeface="Times New Roman" pitchFamily="18" charset="0"/>
                <a:cs typeface="Times New Roman" pitchFamily="18" charset="0"/>
              </a:rPr>
              <a:t/>
            </a:r>
            <a:br>
              <a:rPr lang="uk-UA" sz="2200" b="1" i="1" dirty="0" smtClean="0">
                <a:solidFill>
                  <a:schemeClr val="tx1"/>
                </a:solidFill>
                <a:effectLst/>
                <a:latin typeface="Times New Roman" pitchFamily="18" charset="0"/>
                <a:cs typeface="Times New Roman" pitchFamily="18" charset="0"/>
              </a:rPr>
            </a:br>
            <a:r>
              <a:rPr lang="uk-UA" sz="2200" b="1" i="1" dirty="0">
                <a:solidFill>
                  <a:srgbClr val="FF0000"/>
                </a:solidFill>
                <a:effectLst/>
                <a:latin typeface="Times New Roman" pitchFamily="18" charset="0"/>
                <a:cs typeface="Times New Roman" pitchFamily="18" charset="0"/>
              </a:rPr>
              <a:t/>
            </a:r>
            <a:br>
              <a:rPr lang="uk-UA" sz="2200" b="1" i="1" dirty="0">
                <a:solidFill>
                  <a:srgbClr val="FF0000"/>
                </a:solidFill>
                <a:effectLst/>
                <a:latin typeface="Times New Roman" pitchFamily="18" charset="0"/>
                <a:cs typeface="Times New Roman" pitchFamily="18" charset="0"/>
              </a:rPr>
            </a:br>
            <a:r>
              <a:rPr lang="uk-UA" sz="2200" b="1" i="1" dirty="0" smtClean="0">
                <a:solidFill>
                  <a:srgbClr val="FF0000"/>
                </a:solidFill>
                <a:effectLst/>
                <a:latin typeface="Arial Black" pitchFamily="34" charset="0"/>
                <a:cs typeface="Times New Roman" pitchFamily="18" charset="0"/>
              </a:rPr>
              <a:t>Висить </a:t>
            </a:r>
            <a:r>
              <a:rPr lang="uk-UA" sz="2200" b="1" i="1" dirty="0">
                <a:solidFill>
                  <a:srgbClr val="FF0000"/>
                </a:solidFill>
                <a:effectLst/>
                <a:latin typeface="Arial Black" pitchFamily="34" charset="0"/>
                <a:cs typeface="Times New Roman" pitchFamily="18" charset="0"/>
              </a:rPr>
              <a:t>рушник у хаті на </a:t>
            </a:r>
            <a:r>
              <a:rPr lang="uk-UA" sz="2200" b="1" i="1" dirty="0" smtClean="0">
                <a:solidFill>
                  <a:srgbClr val="FF0000"/>
                </a:solidFill>
                <a:effectLst/>
                <a:latin typeface="Arial Black" pitchFamily="34" charset="0"/>
                <a:cs typeface="Times New Roman" pitchFamily="18" charset="0"/>
              </a:rPr>
              <a:t>кілочку,</a:t>
            </a:r>
            <a:r>
              <a:rPr lang="ru-RU" sz="2200" b="1" i="1" dirty="0">
                <a:solidFill>
                  <a:srgbClr val="FF0000"/>
                </a:solidFill>
                <a:effectLst/>
                <a:latin typeface="Arial Black" pitchFamily="34" charset="0"/>
                <a:cs typeface="Times New Roman" pitchFamily="18" charset="0"/>
              </a:rPr>
              <a:t/>
            </a:r>
            <a:br>
              <a:rPr lang="ru-RU" sz="2200" b="1" i="1" dirty="0">
                <a:solidFill>
                  <a:srgbClr val="FF0000"/>
                </a:solidFill>
                <a:effectLst/>
                <a:latin typeface="Arial Black" pitchFamily="34" charset="0"/>
                <a:cs typeface="Times New Roman" pitchFamily="18" charset="0"/>
              </a:rPr>
            </a:br>
            <a:r>
              <a:rPr lang="uk-UA" sz="2200" b="1" i="1" dirty="0">
                <a:solidFill>
                  <a:srgbClr val="FF0000"/>
                </a:solidFill>
                <a:effectLst/>
                <a:latin typeface="Arial Black" pitchFamily="34" charset="0"/>
                <a:cs typeface="Times New Roman" pitchFamily="18" charset="0"/>
              </a:rPr>
              <a:t>Калина червоніє на столі,</a:t>
            </a:r>
            <a:r>
              <a:rPr lang="ru-RU" sz="2200" b="1" i="1" dirty="0">
                <a:solidFill>
                  <a:srgbClr val="FF0000"/>
                </a:solidFill>
                <a:effectLst/>
                <a:latin typeface="Arial Black" pitchFamily="34" charset="0"/>
                <a:cs typeface="Times New Roman" pitchFamily="18" charset="0"/>
              </a:rPr>
              <a:t/>
            </a:r>
            <a:br>
              <a:rPr lang="ru-RU" sz="2200" b="1" i="1" dirty="0">
                <a:solidFill>
                  <a:srgbClr val="FF0000"/>
                </a:solidFill>
                <a:effectLst/>
                <a:latin typeface="Arial Black" pitchFamily="34" charset="0"/>
                <a:cs typeface="Times New Roman" pitchFamily="18" charset="0"/>
              </a:rPr>
            </a:br>
            <a:r>
              <a:rPr lang="uk-UA" sz="2200" b="1" i="1" dirty="0">
                <a:solidFill>
                  <a:srgbClr val="FF0000"/>
                </a:solidFill>
                <a:effectLst/>
                <a:latin typeface="Arial Black" pitchFamily="34" charset="0"/>
                <a:cs typeface="Times New Roman" pitchFamily="18" charset="0"/>
              </a:rPr>
              <a:t>А біля неї житні колосочки,</a:t>
            </a:r>
            <a:r>
              <a:rPr lang="ru-RU" sz="2200" b="1" i="1" dirty="0">
                <a:solidFill>
                  <a:srgbClr val="FF0000"/>
                </a:solidFill>
                <a:effectLst/>
                <a:latin typeface="Arial Black" pitchFamily="34" charset="0"/>
                <a:cs typeface="Times New Roman" pitchFamily="18" charset="0"/>
              </a:rPr>
              <a:t/>
            </a:r>
            <a:br>
              <a:rPr lang="ru-RU" sz="2200" b="1" i="1" dirty="0">
                <a:solidFill>
                  <a:srgbClr val="FF0000"/>
                </a:solidFill>
                <a:effectLst/>
                <a:latin typeface="Arial Black" pitchFamily="34" charset="0"/>
                <a:cs typeface="Times New Roman" pitchFamily="18" charset="0"/>
              </a:rPr>
            </a:br>
            <a:r>
              <a:rPr lang="uk-UA" sz="2200" b="1" i="1" dirty="0">
                <a:solidFill>
                  <a:srgbClr val="FF0000"/>
                </a:solidFill>
                <a:effectLst/>
                <a:latin typeface="Arial Black" pitchFamily="34" charset="0"/>
                <a:cs typeface="Times New Roman" pitchFamily="18" charset="0"/>
              </a:rPr>
              <a:t> Мов пустотливі братики малі.</a:t>
            </a:r>
            <a:r>
              <a:rPr lang="ru-RU" sz="2200" b="1" i="1" dirty="0">
                <a:solidFill>
                  <a:srgbClr val="FF0000"/>
                </a:solidFill>
                <a:effectLst/>
                <a:latin typeface="Arial Black" pitchFamily="34" charset="0"/>
                <a:cs typeface="Times New Roman" pitchFamily="18" charset="0"/>
              </a:rPr>
              <a:t/>
            </a:r>
            <a:br>
              <a:rPr lang="ru-RU" sz="2200" b="1" i="1" dirty="0">
                <a:solidFill>
                  <a:srgbClr val="FF0000"/>
                </a:solidFill>
                <a:effectLst/>
                <a:latin typeface="Arial Black" pitchFamily="34" charset="0"/>
                <a:cs typeface="Times New Roman" pitchFamily="18" charset="0"/>
              </a:rPr>
            </a:br>
            <a:r>
              <a:rPr lang="uk-UA" sz="2200" b="1" i="1" dirty="0">
                <a:solidFill>
                  <a:srgbClr val="FF0000"/>
                </a:solidFill>
                <a:effectLst/>
                <a:latin typeface="Arial Black" pitchFamily="34" charset="0"/>
                <a:cs typeface="Times New Roman" pitchFamily="18" charset="0"/>
              </a:rPr>
              <a:t>Це все -  моя земля, моя Вкраїна.</a:t>
            </a:r>
            <a:r>
              <a:rPr lang="ru-RU" sz="2200" b="1" i="1" dirty="0">
                <a:solidFill>
                  <a:srgbClr val="FF0000"/>
                </a:solidFill>
                <a:effectLst/>
                <a:latin typeface="Arial Black" pitchFamily="34" charset="0"/>
                <a:cs typeface="Times New Roman" pitchFamily="18" charset="0"/>
              </a:rPr>
              <a:t/>
            </a:r>
            <a:br>
              <a:rPr lang="ru-RU" sz="2200" b="1" i="1" dirty="0">
                <a:solidFill>
                  <a:srgbClr val="FF0000"/>
                </a:solidFill>
                <a:effectLst/>
                <a:latin typeface="Arial Black" pitchFamily="34" charset="0"/>
                <a:cs typeface="Times New Roman" pitchFamily="18" charset="0"/>
              </a:rPr>
            </a:br>
            <a:r>
              <a:rPr lang="uk-UA" sz="2200" b="1" i="1" dirty="0">
                <a:solidFill>
                  <a:srgbClr val="FF0000"/>
                </a:solidFill>
                <a:effectLst/>
                <a:latin typeface="Arial Black" pitchFamily="34" charset="0"/>
                <a:cs typeface="Times New Roman" pitchFamily="18" charset="0"/>
              </a:rPr>
              <a:t>Це рук моєї матері тепло.</a:t>
            </a:r>
            <a:r>
              <a:rPr lang="ru-RU" sz="2200" b="1" i="1" dirty="0">
                <a:solidFill>
                  <a:srgbClr val="FF0000"/>
                </a:solidFill>
                <a:effectLst/>
                <a:latin typeface="Arial Black" pitchFamily="34" charset="0"/>
                <a:cs typeface="Times New Roman" pitchFamily="18" charset="0"/>
              </a:rPr>
              <a:t/>
            </a:r>
            <a:br>
              <a:rPr lang="ru-RU" sz="2200" b="1" i="1" dirty="0">
                <a:solidFill>
                  <a:srgbClr val="FF0000"/>
                </a:solidFill>
                <a:effectLst/>
                <a:latin typeface="Arial Black" pitchFamily="34" charset="0"/>
                <a:cs typeface="Times New Roman" pitchFamily="18" charset="0"/>
              </a:rPr>
            </a:br>
            <a:r>
              <a:rPr lang="uk-UA" sz="2200" b="1" i="1" dirty="0">
                <a:solidFill>
                  <a:srgbClr val="FF0000"/>
                </a:solidFill>
                <a:effectLst/>
                <a:latin typeface="Arial Black" pitchFamily="34" charset="0"/>
                <a:cs typeface="Times New Roman" pitchFamily="18" charset="0"/>
              </a:rPr>
              <a:t>І цей рушник, яким  і дочку й сина</a:t>
            </a:r>
            <a:r>
              <a:rPr lang="ru-RU" sz="2200" b="1" i="1" dirty="0">
                <a:solidFill>
                  <a:srgbClr val="FF0000"/>
                </a:solidFill>
                <a:effectLst/>
                <a:latin typeface="Arial Black" pitchFamily="34" charset="0"/>
                <a:cs typeface="Times New Roman" pitchFamily="18" charset="0"/>
              </a:rPr>
              <a:t/>
            </a:r>
            <a:br>
              <a:rPr lang="ru-RU" sz="2200" b="1" i="1" dirty="0">
                <a:solidFill>
                  <a:srgbClr val="FF0000"/>
                </a:solidFill>
                <a:effectLst/>
                <a:latin typeface="Arial Black" pitchFamily="34" charset="0"/>
                <a:cs typeface="Times New Roman" pitchFamily="18" charset="0"/>
              </a:rPr>
            </a:br>
            <a:r>
              <a:rPr lang="uk-UA" sz="2200" b="1" i="1" dirty="0">
                <a:solidFill>
                  <a:srgbClr val="FF0000"/>
                </a:solidFill>
                <a:effectLst/>
                <a:latin typeface="Arial Black" pitchFamily="34" charset="0"/>
                <a:cs typeface="Times New Roman" pitchFamily="18" charset="0"/>
              </a:rPr>
              <a:t> Благословляє мати на </a:t>
            </a:r>
            <a:r>
              <a:rPr lang="uk-UA" sz="2200" b="1" i="1" dirty="0" smtClean="0">
                <a:solidFill>
                  <a:srgbClr val="FF0000"/>
                </a:solidFill>
                <a:effectLst/>
                <a:latin typeface="Arial Black" pitchFamily="34" charset="0"/>
                <a:cs typeface="Times New Roman" pitchFamily="18" charset="0"/>
              </a:rPr>
              <a:t>добро.</a:t>
            </a:r>
            <a:br>
              <a:rPr lang="uk-UA" sz="2200" b="1" i="1" dirty="0" smtClean="0">
                <a:solidFill>
                  <a:srgbClr val="FF0000"/>
                </a:solidFill>
                <a:effectLst/>
                <a:latin typeface="Arial Black" pitchFamily="34" charset="0"/>
                <a:cs typeface="Times New Roman" pitchFamily="18" charset="0"/>
              </a:rPr>
            </a:br>
            <a:r>
              <a:rPr lang="ru-RU" b="1" i="1" dirty="0">
                <a:solidFill>
                  <a:srgbClr val="FF0000"/>
                </a:solidFill>
                <a:effectLst/>
                <a:latin typeface="Times New Roman" pitchFamily="18" charset="0"/>
                <a:cs typeface="Times New Roman" pitchFamily="18" charset="0"/>
              </a:rPr>
              <a:t/>
            </a:r>
            <a:br>
              <a:rPr lang="ru-RU" b="1" i="1" dirty="0">
                <a:solidFill>
                  <a:srgbClr val="FF0000"/>
                </a:solidFill>
                <a:effectLst/>
                <a:latin typeface="Times New Roman" pitchFamily="18" charset="0"/>
                <a:cs typeface="Times New Roman" pitchFamily="18" charset="0"/>
              </a:rPr>
            </a:br>
            <a:endParaRPr lang="ru-RU" b="1" i="1" dirty="0">
              <a:solidFill>
                <a:srgbClr val="FF0000"/>
              </a:solidFill>
              <a:latin typeface="Times New Roman" pitchFamily="18" charset="0"/>
              <a:cs typeface="Times New Roman" pitchFamily="18" charset="0"/>
            </a:endParaRPr>
          </a:p>
        </p:txBody>
      </p:sp>
      <p:sp>
        <p:nvSpPr>
          <p:cNvPr id="3" name="Объект 2"/>
          <p:cNvSpPr>
            <a:spLocks noGrp="1"/>
          </p:cNvSpPr>
          <p:nvPr>
            <p:ph sz="half" idx="1"/>
          </p:nvPr>
        </p:nvSpPr>
        <p:spPr>
          <a:xfrm>
            <a:off x="1331642" y="2852936"/>
            <a:ext cx="4104454" cy="3816424"/>
          </a:xfrm>
        </p:spPr>
        <p:txBody>
          <a:bodyPr>
            <a:normAutofit/>
          </a:bodyPr>
          <a:lstStyle/>
          <a:p>
            <a:pPr marL="0" indent="0">
              <a:buNone/>
            </a:pPr>
            <a:endParaRPr lang="ru-RU" dirty="0"/>
          </a:p>
          <a:p>
            <a:endParaRPr lang="ru-RU" dirty="0"/>
          </a:p>
        </p:txBody>
      </p:sp>
      <p:pic>
        <p:nvPicPr>
          <p:cNvPr id="5" name="Picture 2" descr="Пов’язане зображенн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763181" y="2763176"/>
            <a:ext cx="6858005" cy="1331639"/>
          </a:xfrm>
          <a:prstGeom prst="rect">
            <a:avLst/>
          </a:prstGeom>
          <a:noFill/>
          <a:extLst>
            <a:ext uri="{909E8E84-426E-40DD-AFC4-6F175D3DCCD1}">
              <a14:hiddenFill xmlns:a14="http://schemas.microsoft.com/office/drawing/2010/main">
                <a:solidFill>
                  <a:srgbClr val="FFFFFF"/>
                </a:solidFill>
              </a14:hiddenFill>
            </a:ext>
          </a:extLst>
        </p:spPr>
      </p:pic>
      <p:pic>
        <p:nvPicPr>
          <p:cNvPr id="8" name="Объект 5" descr="C:\Users\я\Desktop\фото світлиця\IMG_20190930_112209.jpg"/>
          <p:cNvPicPr>
            <a:picLocks noGrp="1"/>
          </p:cNvPicPr>
          <p:nvPr>
            <p:ph sz="half" idx="2"/>
          </p:nvPr>
        </p:nvPicPr>
        <p:blipFill>
          <a:blip r:embed="rId3"/>
          <a:srcRect/>
          <a:stretch>
            <a:fillRect/>
          </a:stretch>
        </p:blipFill>
        <p:spPr bwMode="auto">
          <a:xfrm>
            <a:off x="1331642" y="2708920"/>
            <a:ext cx="7560836" cy="3888432"/>
          </a:xfrm>
          <a:prstGeom prst="rect">
            <a:avLst/>
          </a:prstGeom>
          <a:noFill/>
          <a:ln w="9525">
            <a:noFill/>
            <a:miter lim="800000"/>
            <a:headEnd/>
            <a:tailEnd/>
          </a:ln>
        </p:spPr>
      </p:pic>
    </p:spTree>
    <p:extLst>
      <p:ext uri="{BB962C8B-B14F-4D97-AF65-F5344CB8AC3E}">
        <p14:creationId xmlns:p14="http://schemas.microsoft.com/office/powerpoint/2010/main" val="39197988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2" y="152400"/>
            <a:ext cx="7355158" cy="6372944"/>
          </a:xfrm>
        </p:spPr>
        <p:txBody>
          <a:bodyPr>
            <a:normAutofit fontScale="90000"/>
          </a:bodyPr>
          <a:lstStyle/>
          <a:p>
            <a:r>
              <a:rPr lang="uk-UA" sz="2200" dirty="0">
                <a:latin typeface="Arial Black" pitchFamily="34" charset="0"/>
              </a:rPr>
              <a:t>« Хата без рушника</a:t>
            </a:r>
            <a:r>
              <a:rPr lang="uk-UA" sz="2200" dirty="0" smtClean="0">
                <a:latin typeface="Arial Black" pitchFamily="34" charset="0"/>
              </a:rPr>
              <a:t>, що </a:t>
            </a:r>
            <a:r>
              <a:rPr lang="uk-UA" sz="2200" dirty="0">
                <a:latin typeface="Arial Black" pitchFamily="34" charset="0"/>
              </a:rPr>
              <a:t>сім</a:t>
            </a:r>
            <a:r>
              <a:rPr lang="ru-RU" sz="2200" dirty="0">
                <a:latin typeface="Arial Black" pitchFamily="34" charset="0"/>
              </a:rPr>
              <a:t>’я без д</a:t>
            </a:r>
            <a:r>
              <a:rPr lang="uk-UA" sz="2200" dirty="0">
                <a:latin typeface="Arial Black" pitchFamily="34" charset="0"/>
              </a:rPr>
              <a:t>і</a:t>
            </a:r>
            <a:r>
              <a:rPr lang="ru-RU" sz="2200" dirty="0" err="1">
                <a:latin typeface="Arial Black" pitchFamily="34" charset="0"/>
              </a:rPr>
              <a:t>тей</a:t>
            </a:r>
            <a:r>
              <a:rPr lang="ru-RU" sz="2200" dirty="0">
                <a:latin typeface="Arial Black" pitchFamily="34" charset="0"/>
              </a:rPr>
              <a:t>», - казали в народ</a:t>
            </a:r>
            <a:r>
              <a:rPr lang="uk-UA" sz="2200" dirty="0">
                <a:latin typeface="Arial Black" pitchFamily="34" charset="0"/>
              </a:rPr>
              <a:t>і</a:t>
            </a:r>
            <a:r>
              <a:rPr lang="ru-RU" sz="2200" dirty="0">
                <a:latin typeface="Arial Black" pitchFamily="34" charset="0"/>
              </a:rPr>
              <a:t>. Так уже </a:t>
            </a:r>
            <a:r>
              <a:rPr lang="ru-RU" sz="2200" dirty="0" err="1">
                <a:latin typeface="Arial Black" pitchFamily="34" charset="0"/>
              </a:rPr>
              <a:t>повелося</a:t>
            </a:r>
            <a:r>
              <a:rPr lang="ru-RU" sz="2200" dirty="0">
                <a:latin typeface="Arial Black" pitchFamily="34" charset="0"/>
              </a:rPr>
              <a:t> на </a:t>
            </a:r>
            <a:r>
              <a:rPr lang="ru-RU" sz="2200" dirty="0" err="1">
                <a:latin typeface="Arial Black" pitchFamily="34" charset="0"/>
              </a:rPr>
              <a:t>Укра</a:t>
            </a:r>
            <a:r>
              <a:rPr lang="uk-UA" sz="2200" dirty="0">
                <a:latin typeface="Arial Black" pitchFamily="34" charset="0"/>
              </a:rPr>
              <a:t>ї</a:t>
            </a:r>
            <a:r>
              <a:rPr lang="ru-RU" sz="2200" dirty="0">
                <a:latin typeface="Arial Black" pitchFamily="34" charset="0"/>
              </a:rPr>
              <a:t>н</a:t>
            </a:r>
            <a:r>
              <a:rPr lang="uk-UA" sz="2200" dirty="0">
                <a:latin typeface="Arial Black" pitchFamily="34" charset="0"/>
              </a:rPr>
              <a:t>і</a:t>
            </a:r>
            <a:r>
              <a:rPr lang="ru-RU" sz="2200" dirty="0">
                <a:latin typeface="Arial Black" pitchFamily="34" charset="0"/>
              </a:rPr>
              <a:t>, </a:t>
            </a:r>
            <a:r>
              <a:rPr lang="ru-RU" sz="2200" dirty="0" err="1">
                <a:latin typeface="Arial Black" pitchFamily="34" charset="0"/>
              </a:rPr>
              <a:t>що</a:t>
            </a:r>
            <a:r>
              <a:rPr lang="ru-RU" sz="2200" dirty="0">
                <a:latin typeface="Arial Black" pitchFamily="34" charset="0"/>
              </a:rPr>
              <a:t> </a:t>
            </a:r>
            <a:r>
              <a:rPr lang="ru-RU" sz="2200" dirty="0" smtClean="0">
                <a:latin typeface="Arial Black" pitchFamily="34" charset="0"/>
              </a:rPr>
              <a:t>все </a:t>
            </a:r>
            <a:r>
              <a:rPr lang="ru-RU" sz="2200" dirty="0" err="1" smtClean="0">
                <a:latin typeface="Arial Black" pitchFamily="34" charset="0"/>
              </a:rPr>
              <a:t>життя</a:t>
            </a:r>
            <a:r>
              <a:rPr lang="ru-RU" sz="2200" dirty="0" smtClean="0">
                <a:latin typeface="Arial Black" pitchFamily="34" charset="0"/>
              </a:rPr>
              <a:t> </a:t>
            </a:r>
            <a:r>
              <a:rPr lang="ru-RU" sz="2200" dirty="0" err="1">
                <a:latin typeface="Arial Black" pitchFamily="34" charset="0"/>
              </a:rPr>
              <a:t>людини</a:t>
            </a:r>
            <a:r>
              <a:rPr lang="ru-RU" sz="2200" dirty="0">
                <a:latin typeface="Arial Black" pitchFamily="34" charset="0"/>
              </a:rPr>
              <a:t> </a:t>
            </a:r>
            <a:r>
              <a:rPr lang="ru-RU" sz="2200" dirty="0" err="1">
                <a:latin typeface="Arial Black" pitchFamily="34" charset="0"/>
              </a:rPr>
              <a:t>було</a:t>
            </a:r>
            <a:r>
              <a:rPr lang="ru-RU" sz="2200" dirty="0">
                <a:latin typeface="Arial Black" pitchFamily="34" charset="0"/>
              </a:rPr>
              <a:t> </a:t>
            </a:r>
            <a:r>
              <a:rPr lang="ru-RU" sz="2200" dirty="0" err="1">
                <a:latin typeface="Arial Black" pitchFamily="34" charset="0"/>
              </a:rPr>
              <a:t>пов</a:t>
            </a:r>
            <a:r>
              <a:rPr lang="ru-RU" sz="2200" dirty="0">
                <a:latin typeface="Arial Black" pitchFamily="34" charset="0"/>
              </a:rPr>
              <a:t>’</a:t>
            </a:r>
            <a:r>
              <a:rPr lang="uk-UA" sz="2200" dirty="0" err="1">
                <a:latin typeface="Arial Black" pitchFamily="34" charset="0"/>
              </a:rPr>
              <a:t>язане</a:t>
            </a:r>
            <a:r>
              <a:rPr lang="uk-UA" sz="2200" dirty="0">
                <a:latin typeface="Arial Black" pitchFamily="34" charset="0"/>
              </a:rPr>
              <a:t> з рушником. У нього загортали новонароджену дитину, на нього ставали молодята, рушником благословляла мати на дорогу і з  рушником відправляли у останню путь. Коли до хати приходила молода </a:t>
            </a:r>
            <a:r>
              <a:rPr lang="uk-UA" sz="2200" dirty="0" smtClean="0">
                <a:latin typeface="Arial Black" pitchFamily="34" charset="0"/>
              </a:rPr>
              <a:t>господиня, </a:t>
            </a:r>
            <a:r>
              <a:rPr lang="uk-UA" sz="2200" dirty="0">
                <a:latin typeface="Arial Black" pitchFamily="34" charset="0"/>
              </a:rPr>
              <a:t>починала вбирати хату своїми </a:t>
            </a:r>
            <a:r>
              <a:rPr lang="uk-UA" sz="2200" dirty="0" smtClean="0">
                <a:latin typeface="Arial Black" pitchFamily="34" charset="0"/>
              </a:rPr>
              <a:t>рушниками</a:t>
            </a:r>
            <a:r>
              <a:rPr lang="en-US" sz="2200" dirty="0" smtClean="0">
                <a:latin typeface="Arial Black" pitchFamily="34" charset="0"/>
              </a:rPr>
              <a:t>,</a:t>
            </a:r>
            <a:r>
              <a:rPr lang="uk-UA" sz="2200" dirty="0" smtClean="0">
                <a:latin typeface="Arial Black" pitchFamily="34" charset="0"/>
              </a:rPr>
              <a:t> </a:t>
            </a:r>
            <a:r>
              <a:rPr lang="uk-UA" sz="2200" dirty="0">
                <a:latin typeface="Arial Black" pitchFamily="34" charset="0"/>
              </a:rPr>
              <a:t>примовляючи при </a:t>
            </a:r>
            <a:r>
              <a:rPr lang="uk-UA" sz="2200" dirty="0" smtClean="0">
                <a:latin typeface="Arial Black" pitchFamily="34" charset="0"/>
              </a:rPr>
              <a:t>цьому: « </a:t>
            </a:r>
            <a:r>
              <a:rPr lang="uk-UA" sz="2200" dirty="0">
                <a:latin typeface="Arial Black" pitchFamily="34" charset="0"/>
              </a:rPr>
              <a:t>Нехай </a:t>
            </a:r>
            <a:r>
              <a:rPr lang="uk-UA" sz="2200" dirty="0" smtClean="0">
                <a:latin typeface="Arial Black" pitchFamily="34" charset="0"/>
              </a:rPr>
              <a:t>ваші, </a:t>
            </a:r>
            <a:r>
              <a:rPr lang="uk-UA" sz="2200" dirty="0">
                <a:latin typeface="Arial Black" pitchFamily="34" charset="0"/>
              </a:rPr>
              <a:t>мамо, спочивають, а мої до роботи стають». Стара господиня складала рушники у скриню і лежали вони там до останньої днини. По всій Україні поширений звичай покривати рушником хліб на столі. Ним накривали </a:t>
            </a:r>
            <a:r>
              <a:rPr lang="uk-UA" sz="2200" dirty="0" err="1">
                <a:latin typeface="Arial Black" pitchFamily="34" charset="0"/>
              </a:rPr>
              <a:t>нецки</a:t>
            </a:r>
            <a:r>
              <a:rPr lang="uk-UA" sz="2200" dirty="0">
                <a:latin typeface="Arial Black" pitchFamily="34" charset="0"/>
              </a:rPr>
              <a:t> після випікання хліба. Ставили їх під образами на покутті. Кожен </a:t>
            </a:r>
            <a:r>
              <a:rPr lang="uk-UA" sz="2200" dirty="0" smtClean="0">
                <a:latin typeface="Arial Black" pitchFamily="34" charset="0"/>
              </a:rPr>
              <a:t>рушник, </a:t>
            </a:r>
            <a:r>
              <a:rPr lang="uk-UA" sz="2200" dirty="0">
                <a:latin typeface="Arial Black" pitchFamily="34" charset="0"/>
              </a:rPr>
              <a:t>як книга, яку читали </a:t>
            </a:r>
            <a:r>
              <a:rPr lang="uk-UA" sz="2200" dirty="0" smtClean="0">
                <a:latin typeface="Arial Black" pitchFamily="34" charset="0"/>
              </a:rPr>
              <a:t>наші пращури, </a:t>
            </a:r>
            <a:r>
              <a:rPr lang="uk-UA" sz="2200" dirty="0">
                <a:latin typeface="Arial Black" pitchFamily="34" charset="0"/>
              </a:rPr>
              <a:t>дивлячись на </a:t>
            </a:r>
            <a:r>
              <a:rPr lang="uk-UA" sz="2200" dirty="0" smtClean="0">
                <a:latin typeface="Arial Black" pitchFamily="34" charset="0"/>
              </a:rPr>
              <a:t>візерунки, </a:t>
            </a:r>
            <a:r>
              <a:rPr lang="uk-UA" sz="2200" dirty="0">
                <a:latin typeface="Arial Black" pitchFamily="34" charset="0"/>
              </a:rPr>
              <a:t>і знали від чого хотіла захистити свій рід жінка, яка вишивала рушник.</a:t>
            </a:r>
            <a:r>
              <a:rPr lang="ru-RU" sz="4400" dirty="0"/>
              <a:t/>
            </a:r>
            <a:br>
              <a:rPr lang="ru-RU" sz="4400" dirty="0"/>
            </a:br>
            <a:endParaRPr lang="ru-RU" dirty="0"/>
          </a:p>
        </p:txBody>
      </p:sp>
      <p:pic>
        <p:nvPicPr>
          <p:cNvPr id="6" name="Picture 2" descr="Пов’язане зображенн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763181" y="2763176"/>
            <a:ext cx="6858005" cy="1331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4195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5" y="152400"/>
            <a:ext cx="4320479" cy="7381056"/>
          </a:xfrm>
        </p:spPr>
        <p:txBody>
          <a:bodyPr>
            <a:normAutofit/>
          </a:bodyPr>
          <a:lstStyle/>
          <a:p>
            <a:r>
              <a:rPr lang="uk-UA" sz="1800" dirty="0">
                <a:solidFill>
                  <a:srgbClr val="FF0000"/>
                </a:solidFill>
                <a:effectLst/>
                <a:latin typeface="Arial Black" pitchFamily="34" charset="0"/>
              </a:rPr>
              <a:t>Не лише рушник був оберегом долі людини, а й сорочка – вишиванка. Вишиванка – символ здоров’я , краси , щасливої долі , родової пам’яті , оберіг від будь-якої хвороби та напасті.</a:t>
            </a:r>
            <a:r>
              <a:rPr lang="ru-RU" sz="1800" dirty="0">
                <a:solidFill>
                  <a:srgbClr val="FF0000"/>
                </a:solidFill>
                <a:effectLst/>
                <a:latin typeface="Arial Black" pitchFamily="34" charset="0"/>
              </a:rPr>
              <a:t/>
            </a:r>
            <a:br>
              <a:rPr lang="ru-RU" sz="1800" dirty="0">
                <a:solidFill>
                  <a:srgbClr val="FF0000"/>
                </a:solidFill>
                <a:effectLst/>
                <a:latin typeface="Arial Black" pitchFamily="34" charset="0"/>
              </a:rPr>
            </a:br>
            <a:r>
              <a:rPr lang="uk-UA" sz="1800" dirty="0">
                <a:solidFill>
                  <a:srgbClr val="FF0000"/>
                </a:solidFill>
                <a:effectLst/>
                <a:latin typeface="Arial Black" pitchFamily="34" charset="0"/>
              </a:rPr>
              <a:t>Першу сорочечку дитині шили із крижми та називали її льолею. Вишивали коло пазушки синім шовком декілька хрестиків – на чисте , щасливе життя.</a:t>
            </a:r>
            <a:r>
              <a:rPr lang="ru-RU" sz="1800" dirty="0">
                <a:solidFill>
                  <a:srgbClr val="FF0000"/>
                </a:solidFill>
                <a:effectLst/>
                <a:latin typeface="Arial Black" pitchFamily="34" charset="0"/>
              </a:rPr>
              <a:t/>
            </a:r>
            <a:br>
              <a:rPr lang="ru-RU" sz="1800" dirty="0">
                <a:solidFill>
                  <a:srgbClr val="FF0000"/>
                </a:solidFill>
                <a:effectLst/>
                <a:latin typeface="Arial Black" pitchFamily="34" charset="0"/>
              </a:rPr>
            </a:br>
            <a:r>
              <a:rPr lang="uk-UA" sz="1800" dirty="0">
                <a:solidFill>
                  <a:srgbClr val="FF0000"/>
                </a:solidFill>
                <a:effectLst/>
                <a:latin typeface="Arial Black" pitchFamily="34" charset="0"/>
              </a:rPr>
              <a:t>До дев</a:t>
            </a:r>
            <a:r>
              <a:rPr lang="ru-RU" sz="1800" dirty="0">
                <a:solidFill>
                  <a:srgbClr val="FF0000"/>
                </a:solidFill>
                <a:effectLst/>
                <a:latin typeface="Arial Black" pitchFamily="34" charset="0"/>
              </a:rPr>
              <a:t>’</a:t>
            </a:r>
            <a:r>
              <a:rPr lang="uk-UA" sz="1800" dirty="0">
                <a:solidFill>
                  <a:srgbClr val="FF0000"/>
                </a:solidFill>
                <a:effectLst/>
                <a:latin typeface="Arial Black" pitchFamily="34" charset="0"/>
              </a:rPr>
              <a:t>яти років носили льолі , а з дев</a:t>
            </a:r>
            <a:r>
              <a:rPr lang="ru-RU" sz="1800" dirty="0">
                <a:solidFill>
                  <a:srgbClr val="FF0000"/>
                </a:solidFill>
                <a:effectLst/>
                <a:latin typeface="Arial Black" pitchFamily="34" charset="0"/>
              </a:rPr>
              <a:t>’</a:t>
            </a:r>
            <a:r>
              <a:rPr lang="uk-UA" sz="1800" dirty="0" err="1">
                <a:solidFill>
                  <a:srgbClr val="FF0000"/>
                </a:solidFill>
                <a:effectLst/>
                <a:latin typeface="Arial Black" pitchFamily="34" charset="0"/>
              </a:rPr>
              <a:t>яти</a:t>
            </a:r>
            <a:r>
              <a:rPr lang="uk-UA" sz="1800" dirty="0">
                <a:solidFill>
                  <a:srgbClr val="FF0000"/>
                </a:solidFill>
                <a:effectLst/>
                <a:latin typeface="Arial Black" pitchFamily="34" charset="0"/>
              </a:rPr>
              <a:t>  </a:t>
            </a:r>
            <a:r>
              <a:rPr lang="uk-UA" sz="1800" dirty="0" smtClean="0">
                <a:solidFill>
                  <a:srgbClr val="FF0000"/>
                </a:solidFill>
                <a:effectLst/>
                <a:latin typeface="Arial Black" pitchFamily="34" charset="0"/>
              </a:rPr>
              <a:t>-  </a:t>
            </a:r>
            <a:r>
              <a:rPr lang="uk-UA" sz="1800" dirty="0">
                <a:solidFill>
                  <a:srgbClr val="FF0000"/>
                </a:solidFill>
                <a:effectLst/>
                <a:latin typeface="Arial Black" pitchFamily="34" charset="0"/>
              </a:rPr>
              <a:t>сорочки з вишитими рукавами , щоб сила в руках була.</a:t>
            </a:r>
            <a:r>
              <a:rPr lang="ru-RU" sz="1800" dirty="0">
                <a:solidFill>
                  <a:srgbClr val="FF0000"/>
                </a:solidFill>
                <a:effectLst/>
                <a:latin typeface="Arial Black" pitchFamily="34" charset="0"/>
              </a:rPr>
              <a:t/>
            </a:r>
            <a:br>
              <a:rPr lang="ru-RU" sz="1800" dirty="0">
                <a:solidFill>
                  <a:srgbClr val="FF0000"/>
                </a:solidFill>
                <a:effectLst/>
                <a:latin typeface="Arial Black" pitchFamily="34" charset="0"/>
              </a:rPr>
            </a:br>
            <a:r>
              <a:rPr lang="uk-UA" sz="1800" dirty="0">
                <a:solidFill>
                  <a:srgbClr val="FF0000"/>
                </a:solidFill>
                <a:effectLst/>
                <a:latin typeface="Arial Black" pitchFamily="34" charset="0"/>
              </a:rPr>
              <a:t>З дванадцяти – дівчата вже й самі собі вишивали сорочки – готували </a:t>
            </a:r>
            <a:r>
              <a:rPr lang="uk-UA" sz="1800" dirty="0" smtClean="0">
                <a:solidFill>
                  <a:srgbClr val="FF0000"/>
                </a:solidFill>
                <a:effectLst/>
                <a:latin typeface="Arial Black" pitchFamily="34" charset="0"/>
              </a:rPr>
              <a:t>пос</a:t>
            </a:r>
            <a:r>
              <a:rPr lang="uk-UA" sz="1800" dirty="0">
                <a:solidFill>
                  <a:srgbClr val="FF0000"/>
                </a:solidFill>
                <a:effectLst/>
                <a:latin typeface="Arial Black" pitchFamily="34" charset="0"/>
              </a:rPr>
              <a:t>а</a:t>
            </a:r>
            <a:r>
              <a:rPr lang="uk-UA" sz="1800" dirty="0" smtClean="0">
                <a:solidFill>
                  <a:srgbClr val="FF0000"/>
                </a:solidFill>
                <a:effectLst/>
                <a:latin typeface="Arial Black" pitchFamily="34" charset="0"/>
              </a:rPr>
              <a:t>г. У кожному селі майстрині використовували різні техніки вишивання, кольори та вподобання. Тому ,саме за сорочкою визначали з якого села </a:t>
            </a:r>
            <a:r>
              <a:rPr lang="uk-UA" sz="1800" dirty="0" err="1" smtClean="0">
                <a:solidFill>
                  <a:srgbClr val="FF0000"/>
                </a:solidFill>
                <a:effectLst/>
                <a:latin typeface="Arial Black" pitchFamily="34" charset="0"/>
              </a:rPr>
              <a:t>газдиня</a:t>
            </a:r>
            <a:r>
              <a:rPr lang="uk-UA" sz="1800" dirty="0" smtClean="0">
                <a:solidFill>
                  <a:srgbClr val="FF0000"/>
                </a:solidFill>
                <a:effectLst/>
                <a:latin typeface="Arial Black" pitchFamily="34" charset="0"/>
              </a:rPr>
              <a:t> . </a:t>
            </a:r>
            <a:r>
              <a:rPr lang="uk-UA" sz="2000" dirty="0" smtClean="0">
                <a:solidFill>
                  <a:srgbClr val="FF0000"/>
                </a:solidFill>
                <a:effectLst/>
                <a:latin typeface="Arial Black" pitchFamily="34" charset="0"/>
              </a:rPr>
              <a:t/>
            </a:r>
            <a:br>
              <a:rPr lang="uk-UA" sz="2000" dirty="0" smtClean="0">
                <a:solidFill>
                  <a:srgbClr val="FF0000"/>
                </a:solidFill>
                <a:effectLst/>
                <a:latin typeface="Arial Black" pitchFamily="34" charset="0"/>
              </a:rPr>
            </a:br>
            <a:r>
              <a:rPr lang="ru-RU" sz="1800" dirty="0">
                <a:solidFill>
                  <a:srgbClr val="FF0000"/>
                </a:solidFill>
                <a:effectLst/>
                <a:latin typeface="Arial Black" pitchFamily="34" charset="0"/>
              </a:rPr>
              <a:t/>
            </a:r>
            <a:br>
              <a:rPr lang="ru-RU" sz="1800" dirty="0">
                <a:solidFill>
                  <a:srgbClr val="FF0000"/>
                </a:solidFill>
                <a:effectLst/>
                <a:latin typeface="Arial Black" pitchFamily="34" charset="0"/>
              </a:rPr>
            </a:br>
            <a:r>
              <a:rPr lang="uk-UA" sz="1800" dirty="0" smtClean="0">
                <a:solidFill>
                  <a:srgbClr val="FF0000"/>
                </a:solidFill>
                <a:effectLst/>
                <a:latin typeface="Arial Black" pitchFamily="34" charset="0"/>
              </a:rPr>
              <a:t/>
            </a:r>
            <a:br>
              <a:rPr lang="uk-UA" sz="1800" dirty="0" smtClean="0">
                <a:solidFill>
                  <a:srgbClr val="FF0000"/>
                </a:solidFill>
                <a:effectLst/>
                <a:latin typeface="Arial Black" pitchFamily="34" charset="0"/>
              </a:rPr>
            </a:br>
            <a:r>
              <a:rPr lang="uk-UA" sz="1400" dirty="0">
                <a:effectLst/>
              </a:rPr>
              <a:t> </a:t>
            </a:r>
            <a:r>
              <a:rPr lang="ru-RU" sz="1400" dirty="0">
                <a:effectLst/>
              </a:rPr>
              <a:t/>
            </a:r>
            <a:br>
              <a:rPr lang="ru-RU" sz="1400" dirty="0">
                <a:effectLst/>
              </a:rPr>
            </a:br>
            <a:endParaRPr lang="ru-RU" sz="1400" dirty="0"/>
          </a:p>
        </p:txBody>
      </p:sp>
      <p:pic>
        <p:nvPicPr>
          <p:cNvPr id="3" name="Picture 2" descr="Пов’язане зображенн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835190" y="2835182"/>
            <a:ext cx="6858005" cy="1187623"/>
          </a:xfrm>
          <a:prstGeom prst="rect">
            <a:avLst/>
          </a:prstGeom>
          <a:noFill/>
          <a:extLst>
            <a:ext uri="{909E8E84-426E-40DD-AFC4-6F175D3DCCD1}">
              <a14:hiddenFill xmlns:a14="http://schemas.microsoft.com/office/drawing/2010/main">
                <a:solidFill>
                  <a:srgbClr val="FFFFFF"/>
                </a:solidFill>
              </a14:hiddenFill>
            </a:ext>
          </a:extLst>
        </p:spPr>
      </p:pic>
      <p:pic>
        <p:nvPicPr>
          <p:cNvPr id="7" name="Объект 6" descr="C:\Users\компАС\Desktop\101MSDCF\DSC02721.JP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332656"/>
            <a:ext cx="3240359" cy="2974235"/>
          </a:xfrm>
          <a:prstGeom prst="rect">
            <a:avLst/>
          </a:prstGeom>
          <a:noFill/>
          <a:ln>
            <a:noFill/>
          </a:ln>
        </p:spPr>
      </p:pic>
      <p:pic>
        <p:nvPicPr>
          <p:cNvPr id="9" name="Рисунок 8" descr="C:\Users\Надежда\Desktop\IMG_20190930_143426.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0112" y="3428994"/>
            <a:ext cx="3168352" cy="3197356"/>
          </a:xfrm>
          <a:prstGeom prst="rect">
            <a:avLst/>
          </a:prstGeom>
          <a:noFill/>
          <a:ln>
            <a:noFill/>
          </a:ln>
        </p:spPr>
      </p:pic>
    </p:spTree>
    <p:extLst>
      <p:ext uri="{BB962C8B-B14F-4D97-AF65-F5344CB8AC3E}">
        <p14:creationId xmlns:p14="http://schemas.microsoft.com/office/powerpoint/2010/main" val="32595247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0" indent="0">
              <a:buNone/>
            </a:pPr>
            <a:endParaRPr lang="ru-RU" dirty="0"/>
          </a:p>
          <a:p>
            <a:endParaRPr lang="ru-RU" dirty="0"/>
          </a:p>
        </p:txBody>
      </p:sp>
      <p:sp>
        <p:nvSpPr>
          <p:cNvPr id="2" name="Заголовок 1"/>
          <p:cNvSpPr>
            <a:spLocks noGrp="1"/>
          </p:cNvSpPr>
          <p:nvPr>
            <p:ph type="title"/>
          </p:nvPr>
        </p:nvSpPr>
        <p:spPr>
          <a:xfrm>
            <a:off x="1547664" y="980728"/>
            <a:ext cx="3959015" cy="6192688"/>
          </a:xfrm>
        </p:spPr>
        <p:txBody>
          <a:bodyPr>
            <a:normAutofit fontScale="90000"/>
          </a:bodyPr>
          <a:lstStyle/>
          <a:p>
            <a:pPr algn="ctr"/>
            <a:r>
              <a:rPr lang="uk-UA" sz="1800" b="1" i="1" dirty="0" smtClean="0">
                <a:solidFill>
                  <a:schemeClr val="tx1"/>
                </a:solidFill>
                <a:effectLst/>
                <a:latin typeface="Times New Roman" pitchFamily="18" charset="0"/>
                <a:cs typeface="Times New Roman" pitchFamily="18" charset="0"/>
              </a:rPr>
              <a:t/>
            </a:r>
            <a:br>
              <a:rPr lang="uk-UA" sz="1800" b="1" i="1" dirty="0" smtClean="0">
                <a:solidFill>
                  <a:schemeClr val="tx1"/>
                </a:solidFill>
                <a:effectLst/>
                <a:latin typeface="Times New Roman" pitchFamily="18" charset="0"/>
                <a:cs typeface="Times New Roman" pitchFamily="18" charset="0"/>
              </a:rPr>
            </a:br>
            <a:r>
              <a:rPr lang="uk-UA" sz="1800" b="1" i="1" dirty="0" smtClean="0">
                <a:solidFill>
                  <a:schemeClr val="tx1"/>
                </a:solidFill>
                <a:effectLst/>
                <a:latin typeface="Times New Roman" pitchFamily="18" charset="0"/>
                <a:cs typeface="Times New Roman" pitchFamily="18" charset="0"/>
              </a:rPr>
              <a:t/>
            </a:r>
            <a:br>
              <a:rPr lang="uk-UA" sz="1800" b="1" i="1" dirty="0" smtClean="0">
                <a:solidFill>
                  <a:schemeClr val="tx1"/>
                </a:solidFill>
                <a:effectLst/>
                <a:latin typeface="Times New Roman" pitchFamily="18" charset="0"/>
                <a:cs typeface="Times New Roman" pitchFamily="18" charset="0"/>
              </a:rPr>
            </a:br>
            <a:r>
              <a:rPr lang="uk-UA" sz="1800" b="1" i="1" dirty="0">
                <a:solidFill>
                  <a:schemeClr val="tx1"/>
                </a:solidFill>
                <a:effectLst/>
                <a:latin typeface="Times New Roman" pitchFamily="18" charset="0"/>
                <a:cs typeface="Times New Roman" pitchFamily="18" charset="0"/>
              </a:rPr>
              <a:t/>
            </a:r>
            <a:br>
              <a:rPr lang="uk-UA" sz="1800" b="1" i="1" dirty="0">
                <a:solidFill>
                  <a:schemeClr val="tx1"/>
                </a:solidFill>
                <a:effectLst/>
                <a:latin typeface="Times New Roman" pitchFamily="18" charset="0"/>
                <a:cs typeface="Times New Roman" pitchFamily="18" charset="0"/>
              </a:rPr>
            </a:br>
            <a:r>
              <a:rPr lang="uk-UA" sz="1800" b="1" i="1" dirty="0" smtClean="0">
                <a:solidFill>
                  <a:schemeClr val="tx1"/>
                </a:solidFill>
                <a:effectLst/>
                <a:latin typeface="Times New Roman" pitchFamily="18" charset="0"/>
                <a:cs typeface="Times New Roman" pitchFamily="18" charset="0"/>
              </a:rPr>
              <a:t/>
            </a:r>
            <a:br>
              <a:rPr lang="uk-UA" sz="1800" b="1" i="1" dirty="0" smtClean="0">
                <a:solidFill>
                  <a:schemeClr val="tx1"/>
                </a:solidFill>
                <a:effectLst/>
                <a:latin typeface="Times New Roman" pitchFamily="18" charset="0"/>
                <a:cs typeface="Times New Roman" pitchFamily="18" charset="0"/>
              </a:rPr>
            </a:br>
            <a:r>
              <a:rPr lang="uk-UA" sz="1800" b="1" i="1" dirty="0">
                <a:solidFill>
                  <a:schemeClr val="tx1"/>
                </a:solidFill>
                <a:effectLst/>
                <a:latin typeface="Times New Roman" pitchFamily="18" charset="0"/>
                <a:cs typeface="Times New Roman" pitchFamily="18" charset="0"/>
              </a:rPr>
              <a:t/>
            </a:r>
            <a:br>
              <a:rPr lang="uk-UA" sz="1800" b="1" i="1" dirty="0">
                <a:solidFill>
                  <a:schemeClr val="tx1"/>
                </a:solidFill>
                <a:effectLst/>
                <a:latin typeface="Times New Roman" pitchFamily="18" charset="0"/>
                <a:cs typeface="Times New Roman" pitchFamily="18" charset="0"/>
              </a:rPr>
            </a:br>
            <a:r>
              <a:rPr lang="uk-UA" sz="1800" b="1" i="1" dirty="0" smtClean="0">
                <a:solidFill>
                  <a:schemeClr val="tx1"/>
                </a:solidFill>
                <a:effectLst/>
                <a:latin typeface="Times New Roman" pitchFamily="18" charset="0"/>
                <a:cs typeface="Times New Roman" pitchFamily="18" charset="0"/>
              </a:rPr>
              <a:t/>
            </a:r>
            <a:br>
              <a:rPr lang="uk-UA" sz="1800" b="1" i="1" dirty="0" smtClean="0">
                <a:solidFill>
                  <a:schemeClr val="tx1"/>
                </a:solidFill>
                <a:effectLst/>
                <a:latin typeface="Times New Roman" pitchFamily="18" charset="0"/>
                <a:cs typeface="Times New Roman" pitchFamily="18" charset="0"/>
              </a:rPr>
            </a:br>
            <a:r>
              <a:rPr lang="uk-UA" sz="1800" b="1" i="1" dirty="0">
                <a:solidFill>
                  <a:schemeClr val="tx1"/>
                </a:solidFill>
                <a:effectLst/>
                <a:latin typeface="Times New Roman" pitchFamily="18" charset="0"/>
                <a:cs typeface="Times New Roman" pitchFamily="18" charset="0"/>
              </a:rPr>
              <a:t/>
            </a:r>
            <a:br>
              <a:rPr lang="uk-UA" sz="1800" b="1" i="1" dirty="0">
                <a:solidFill>
                  <a:schemeClr val="tx1"/>
                </a:solidFill>
                <a:effectLst/>
                <a:latin typeface="Times New Roman" pitchFamily="18" charset="0"/>
                <a:cs typeface="Times New Roman" pitchFamily="18" charset="0"/>
              </a:rPr>
            </a:br>
            <a:r>
              <a:rPr lang="uk-UA" sz="1800" b="1" i="1" dirty="0" smtClean="0">
                <a:solidFill>
                  <a:schemeClr val="tx1"/>
                </a:solidFill>
                <a:effectLst/>
                <a:latin typeface="Times New Roman" pitchFamily="18" charset="0"/>
                <a:cs typeface="Times New Roman" pitchFamily="18" charset="0"/>
              </a:rPr>
              <a:t/>
            </a:r>
            <a:br>
              <a:rPr lang="uk-UA" sz="1800" b="1" i="1" dirty="0" smtClean="0">
                <a:solidFill>
                  <a:schemeClr val="tx1"/>
                </a:solidFill>
                <a:effectLst/>
                <a:latin typeface="Times New Roman" pitchFamily="18" charset="0"/>
                <a:cs typeface="Times New Roman" pitchFamily="18" charset="0"/>
              </a:rPr>
            </a:br>
            <a:r>
              <a:rPr lang="uk-UA" sz="1800" b="1" i="1" dirty="0">
                <a:solidFill>
                  <a:schemeClr val="tx1"/>
                </a:solidFill>
                <a:effectLst/>
                <a:latin typeface="Times New Roman" pitchFamily="18" charset="0"/>
                <a:cs typeface="Times New Roman" pitchFamily="18" charset="0"/>
              </a:rPr>
              <a:t/>
            </a:r>
            <a:br>
              <a:rPr lang="uk-UA" sz="1800" b="1" i="1" dirty="0">
                <a:solidFill>
                  <a:schemeClr val="tx1"/>
                </a:solidFill>
                <a:effectLst/>
                <a:latin typeface="Times New Roman" pitchFamily="18" charset="0"/>
                <a:cs typeface="Times New Roman" pitchFamily="18" charset="0"/>
              </a:rPr>
            </a:br>
            <a:r>
              <a:rPr lang="uk-UA" sz="1800" b="1" i="1" dirty="0" smtClean="0">
                <a:solidFill>
                  <a:schemeClr val="tx1"/>
                </a:solidFill>
                <a:effectLst/>
                <a:latin typeface="Times New Roman" pitchFamily="18" charset="0"/>
                <a:cs typeface="Times New Roman" pitchFamily="18" charset="0"/>
              </a:rPr>
              <a:t/>
            </a:r>
            <a:br>
              <a:rPr lang="uk-UA" sz="1800" b="1" i="1" dirty="0" smtClean="0">
                <a:solidFill>
                  <a:schemeClr val="tx1"/>
                </a:solidFill>
                <a:effectLst/>
                <a:latin typeface="Times New Roman" pitchFamily="18" charset="0"/>
                <a:cs typeface="Times New Roman" pitchFamily="18" charset="0"/>
              </a:rPr>
            </a:br>
            <a:r>
              <a:rPr lang="uk-UA" sz="1800" b="1" i="1" dirty="0">
                <a:solidFill>
                  <a:schemeClr val="tx1"/>
                </a:solidFill>
                <a:effectLst/>
                <a:latin typeface="Times New Roman" pitchFamily="18" charset="0"/>
                <a:cs typeface="Times New Roman" pitchFamily="18" charset="0"/>
              </a:rPr>
              <a:t/>
            </a:r>
            <a:br>
              <a:rPr lang="uk-UA" sz="1800" b="1" i="1" dirty="0">
                <a:solidFill>
                  <a:schemeClr val="tx1"/>
                </a:solidFill>
                <a:effectLst/>
                <a:latin typeface="Times New Roman" pitchFamily="18" charset="0"/>
                <a:cs typeface="Times New Roman" pitchFamily="18" charset="0"/>
              </a:rPr>
            </a:br>
            <a:r>
              <a:rPr lang="uk-UA" sz="1800" b="1" i="1" dirty="0" smtClean="0">
                <a:solidFill>
                  <a:schemeClr val="tx1"/>
                </a:solidFill>
                <a:effectLst/>
                <a:latin typeface="Times New Roman" pitchFamily="18" charset="0"/>
                <a:cs typeface="Times New Roman" pitchFamily="18" charset="0"/>
              </a:rPr>
              <a:t/>
            </a:r>
            <a:br>
              <a:rPr lang="uk-UA" sz="1800" b="1" i="1" dirty="0" smtClean="0">
                <a:solidFill>
                  <a:schemeClr val="tx1"/>
                </a:solidFill>
                <a:effectLst/>
                <a:latin typeface="Times New Roman" pitchFamily="18" charset="0"/>
                <a:cs typeface="Times New Roman" pitchFamily="18" charset="0"/>
              </a:rPr>
            </a:br>
            <a:r>
              <a:rPr lang="uk-UA" sz="1800" b="1" i="1" dirty="0">
                <a:solidFill>
                  <a:schemeClr val="tx1"/>
                </a:solidFill>
                <a:effectLst/>
                <a:latin typeface="Times New Roman" pitchFamily="18" charset="0"/>
                <a:cs typeface="Times New Roman" pitchFamily="18" charset="0"/>
              </a:rPr>
              <a:t/>
            </a:r>
            <a:br>
              <a:rPr lang="uk-UA" sz="1800" b="1" i="1" dirty="0">
                <a:solidFill>
                  <a:schemeClr val="tx1"/>
                </a:solidFill>
                <a:effectLst/>
                <a:latin typeface="Times New Roman" pitchFamily="18" charset="0"/>
                <a:cs typeface="Times New Roman" pitchFamily="18" charset="0"/>
              </a:rPr>
            </a:br>
            <a:r>
              <a:rPr lang="uk-UA" sz="1800" b="1" i="1" dirty="0" smtClean="0">
                <a:solidFill>
                  <a:schemeClr val="tx1"/>
                </a:solidFill>
                <a:effectLst/>
                <a:latin typeface="Times New Roman" pitchFamily="18" charset="0"/>
                <a:cs typeface="Times New Roman" pitchFamily="18" charset="0"/>
              </a:rPr>
              <a:t/>
            </a:r>
            <a:br>
              <a:rPr lang="uk-UA" sz="1800" b="1" i="1" dirty="0" smtClean="0">
                <a:solidFill>
                  <a:schemeClr val="tx1"/>
                </a:solidFill>
                <a:effectLst/>
                <a:latin typeface="Times New Roman" pitchFamily="18" charset="0"/>
                <a:cs typeface="Times New Roman" pitchFamily="18" charset="0"/>
              </a:rPr>
            </a:br>
            <a:r>
              <a:rPr lang="uk-UA" sz="1800" b="1" i="1" dirty="0">
                <a:solidFill>
                  <a:schemeClr val="tx1"/>
                </a:solidFill>
                <a:effectLst/>
                <a:latin typeface="Times New Roman" pitchFamily="18" charset="0"/>
                <a:cs typeface="Times New Roman" pitchFamily="18" charset="0"/>
              </a:rPr>
              <a:t/>
            </a:r>
            <a:br>
              <a:rPr lang="uk-UA" sz="1800" b="1" i="1" dirty="0">
                <a:solidFill>
                  <a:schemeClr val="tx1"/>
                </a:solidFill>
                <a:effectLst/>
                <a:latin typeface="Times New Roman" pitchFamily="18" charset="0"/>
                <a:cs typeface="Times New Roman" pitchFamily="18" charset="0"/>
              </a:rPr>
            </a:br>
            <a:r>
              <a:rPr lang="uk-UA" sz="1800" b="1" i="1" dirty="0" smtClean="0">
                <a:solidFill>
                  <a:schemeClr val="tx1"/>
                </a:solidFill>
                <a:effectLst/>
                <a:latin typeface="Times New Roman" pitchFamily="18" charset="0"/>
                <a:cs typeface="Times New Roman" pitchFamily="18" charset="0"/>
              </a:rPr>
              <a:t/>
            </a:r>
            <a:br>
              <a:rPr lang="uk-UA" sz="1800" b="1" i="1" dirty="0" smtClean="0">
                <a:solidFill>
                  <a:schemeClr val="tx1"/>
                </a:solidFill>
                <a:effectLst/>
                <a:latin typeface="Times New Roman" pitchFamily="18" charset="0"/>
                <a:cs typeface="Times New Roman" pitchFamily="18" charset="0"/>
              </a:rPr>
            </a:br>
            <a:r>
              <a:rPr lang="uk-UA" sz="1800" b="1" i="1" dirty="0">
                <a:solidFill>
                  <a:schemeClr val="tx1"/>
                </a:solidFill>
                <a:effectLst/>
                <a:latin typeface="Times New Roman" pitchFamily="18" charset="0"/>
                <a:cs typeface="Times New Roman" pitchFamily="18" charset="0"/>
              </a:rPr>
              <a:t/>
            </a:r>
            <a:br>
              <a:rPr lang="uk-UA" sz="1800" b="1" i="1" dirty="0">
                <a:solidFill>
                  <a:schemeClr val="tx1"/>
                </a:solidFill>
                <a:effectLst/>
                <a:latin typeface="Times New Roman" pitchFamily="18" charset="0"/>
                <a:cs typeface="Times New Roman" pitchFamily="18" charset="0"/>
              </a:rPr>
            </a:br>
            <a:r>
              <a:rPr lang="uk-UA" sz="1800" b="1" i="1" dirty="0" smtClean="0">
                <a:solidFill>
                  <a:schemeClr val="tx1"/>
                </a:solidFill>
                <a:effectLst/>
                <a:latin typeface="Times New Roman" pitchFamily="18" charset="0"/>
                <a:cs typeface="Times New Roman" pitchFamily="18" charset="0"/>
              </a:rPr>
              <a:t/>
            </a:r>
            <a:br>
              <a:rPr lang="uk-UA" sz="1800" b="1" i="1" dirty="0" smtClean="0">
                <a:solidFill>
                  <a:schemeClr val="tx1"/>
                </a:solidFill>
                <a:effectLst/>
                <a:latin typeface="Times New Roman" pitchFamily="18" charset="0"/>
                <a:cs typeface="Times New Roman" pitchFamily="18" charset="0"/>
              </a:rPr>
            </a:br>
            <a:r>
              <a:rPr lang="uk-UA" sz="1800" b="1" i="1" dirty="0">
                <a:solidFill>
                  <a:schemeClr val="tx1"/>
                </a:solidFill>
                <a:effectLst/>
                <a:latin typeface="Times New Roman" pitchFamily="18" charset="0"/>
                <a:cs typeface="Times New Roman" pitchFamily="18" charset="0"/>
              </a:rPr>
              <a:t/>
            </a:r>
            <a:br>
              <a:rPr lang="uk-UA" sz="1800" b="1" i="1" dirty="0">
                <a:solidFill>
                  <a:schemeClr val="tx1"/>
                </a:solidFill>
                <a:effectLst/>
                <a:latin typeface="Times New Roman" pitchFamily="18" charset="0"/>
                <a:cs typeface="Times New Roman" pitchFamily="18" charset="0"/>
              </a:rPr>
            </a:br>
            <a:r>
              <a:rPr lang="uk-UA" sz="1800" b="1" i="1" dirty="0" smtClean="0">
                <a:solidFill>
                  <a:schemeClr val="tx1"/>
                </a:solidFill>
                <a:effectLst/>
                <a:latin typeface="Times New Roman" pitchFamily="18" charset="0"/>
                <a:cs typeface="Times New Roman" pitchFamily="18" charset="0"/>
              </a:rPr>
              <a:t/>
            </a:r>
            <a:br>
              <a:rPr lang="uk-UA" sz="1800" b="1" i="1" dirty="0" smtClean="0">
                <a:solidFill>
                  <a:schemeClr val="tx1"/>
                </a:solidFill>
                <a:effectLst/>
                <a:latin typeface="Times New Roman" pitchFamily="18" charset="0"/>
                <a:cs typeface="Times New Roman" pitchFamily="18" charset="0"/>
              </a:rPr>
            </a:br>
            <a:r>
              <a:rPr lang="uk-UA" sz="1800" b="1" i="1" dirty="0">
                <a:solidFill>
                  <a:schemeClr val="tx1"/>
                </a:solidFill>
                <a:effectLst/>
                <a:latin typeface="Times New Roman" pitchFamily="18" charset="0"/>
                <a:cs typeface="Times New Roman" pitchFamily="18" charset="0"/>
              </a:rPr>
              <a:t/>
            </a:r>
            <a:br>
              <a:rPr lang="uk-UA" sz="1800" b="1" i="1" dirty="0">
                <a:solidFill>
                  <a:schemeClr val="tx1"/>
                </a:solidFill>
                <a:effectLst/>
                <a:latin typeface="Times New Roman" pitchFamily="18" charset="0"/>
                <a:cs typeface="Times New Roman" pitchFamily="18" charset="0"/>
              </a:rPr>
            </a:br>
            <a:r>
              <a:rPr lang="uk-UA" sz="1800" b="1" i="1" dirty="0" smtClean="0">
                <a:solidFill>
                  <a:schemeClr val="tx1"/>
                </a:solidFill>
                <a:effectLst/>
                <a:latin typeface="Times New Roman" pitchFamily="18" charset="0"/>
                <a:cs typeface="Times New Roman" pitchFamily="18" charset="0"/>
              </a:rPr>
              <a:t/>
            </a:r>
            <a:br>
              <a:rPr lang="uk-UA" sz="1800" b="1" i="1" dirty="0" smtClean="0">
                <a:solidFill>
                  <a:schemeClr val="tx1"/>
                </a:solidFill>
                <a:effectLst/>
                <a:latin typeface="Times New Roman" pitchFamily="18" charset="0"/>
                <a:cs typeface="Times New Roman" pitchFamily="18" charset="0"/>
              </a:rPr>
            </a:br>
            <a:r>
              <a:rPr lang="uk-UA" sz="1800" b="1" i="1" dirty="0">
                <a:solidFill>
                  <a:schemeClr val="tx1"/>
                </a:solidFill>
                <a:effectLst/>
                <a:latin typeface="Times New Roman" pitchFamily="18" charset="0"/>
                <a:cs typeface="Times New Roman" pitchFamily="18" charset="0"/>
              </a:rPr>
              <a:t/>
            </a:r>
            <a:br>
              <a:rPr lang="uk-UA" sz="1800" b="1" i="1" dirty="0">
                <a:solidFill>
                  <a:schemeClr val="tx1"/>
                </a:solidFill>
                <a:effectLst/>
                <a:latin typeface="Times New Roman" pitchFamily="18" charset="0"/>
                <a:cs typeface="Times New Roman" pitchFamily="18" charset="0"/>
              </a:rPr>
            </a:br>
            <a:r>
              <a:rPr lang="uk-UA" sz="1800" b="1" i="1" dirty="0" smtClean="0">
                <a:solidFill>
                  <a:schemeClr val="tx1"/>
                </a:solidFill>
                <a:effectLst/>
                <a:latin typeface="Times New Roman" pitchFamily="18" charset="0"/>
                <a:cs typeface="Times New Roman" pitchFamily="18" charset="0"/>
              </a:rPr>
              <a:t/>
            </a:r>
            <a:br>
              <a:rPr lang="uk-UA" sz="1800" b="1" i="1" dirty="0" smtClean="0">
                <a:solidFill>
                  <a:schemeClr val="tx1"/>
                </a:solidFill>
                <a:effectLst/>
                <a:latin typeface="Times New Roman" pitchFamily="18" charset="0"/>
                <a:cs typeface="Times New Roman" pitchFamily="18" charset="0"/>
              </a:rPr>
            </a:br>
            <a:r>
              <a:rPr lang="uk-UA" sz="1800" b="1" i="1" dirty="0">
                <a:solidFill>
                  <a:schemeClr val="tx1"/>
                </a:solidFill>
                <a:effectLst/>
                <a:latin typeface="Times New Roman" pitchFamily="18" charset="0"/>
                <a:cs typeface="Times New Roman" pitchFamily="18" charset="0"/>
              </a:rPr>
              <a:t/>
            </a:r>
            <a:br>
              <a:rPr lang="uk-UA" sz="1800" b="1" i="1" dirty="0">
                <a:solidFill>
                  <a:schemeClr val="tx1"/>
                </a:solidFill>
                <a:effectLst/>
                <a:latin typeface="Times New Roman" pitchFamily="18" charset="0"/>
                <a:cs typeface="Times New Roman" pitchFamily="18" charset="0"/>
              </a:rPr>
            </a:br>
            <a:r>
              <a:rPr lang="uk-UA" sz="1800" b="1" i="1" dirty="0" smtClean="0">
                <a:solidFill>
                  <a:schemeClr val="tx1"/>
                </a:solidFill>
                <a:effectLst/>
                <a:latin typeface="Times New Roman" pitchFamily="18" charset="0"/>
                <a:cs typeface="Times New Roman" pitchFamily="18" charset="0"/>
              </a:rPr>
              <a:t/>
            </a:r>
            <a:br>
              <a:rPr lang="uk-UA" sz="1800" b="1" i="1" dirty="0" smtClean="0">
                <a:solidFill>
                  <a:schemeClr val="tx1"/>
                </a:solidFill>
                <a:effectLst/>
                <a:latin typeface="Times New Roman" pitchFamily="18" charset="0"/>
                <a:cs typeface="Times New Roman" pitchFamily="18" charset="0"/>
              </a:rPr>
            </a:br>
            <a:r>
              <a:rPr lang="uk-UA" sz="1800" b="1" i="1" dirty="0">
                <a:solidFill>
                  <a:schemeClr val="tx1"/>
                </a:solidFill>
                <a:effectLst/>
                <a:latin typeface="Times New Roman" pitchFamily="18" charset="0"/>
                <a:cs typeface="Times New Roman" pitchFamily="18" charset="0"/>
              </a:rPr>
              <a:t/>
            </a:r>
            <a:br>
              <a:rPr lang="uk-UA" sz="1800" b="1" i="1" dirty="0">
                <a:solidFill>
                  <a:schemeClr val="tx1"/>
                </a:solidFill>
                <a:effectLst/>
                <a:latin typeface="Times New Roman" pitchFamily="18" charset="0"/>
                <a:cs typeface="Times New Roman" pitchFamily="18" charset="0"/>
              </a:rPr>
            </a:br>
            <a:r>
              <a:rPr lang="uk-UA" sz="1800" b="1" i="1" dirty="0" smtClean="0">
                <a:solidFill>
                  <a:schemeClr val="tx1"/>
                </a:solidFill>
                <a:effectLst/>
                <a:latin typeface="Times New Roman" pitchFamily="18" charset="0"/>
                <a:cs typeface="Times New Roman" pitchFamily="18" charset="0"/>
              </a:rPr>
              <a:t/>
            </a:r>
            <a:br>
              <a:rPr lang="uk-UA" sz="1800" b="1" i="1" dirty="0" smtClean="0">
                <a:solidFill>
                  <a:schemeClr val="tx1"/>
                </a:solidFill>
                <a:effectLst/>
                <a:latin typeface="Times New Roman" pitchFamily="18" charset="0"/>
                <a:cs typeface="Times New Roman" pitchFamily="18" charset="0"/>
              </a:rPr>
            </a:br>
            <a:r>
              <a:rPr lang="uk-UA" sz="1800" b="1" i="1" dirty="0">
                <a:solidFill>
                  <a:schemeClr val="tx1"/>
                </a:solidFill>
                <a:effectLst/>
                <a:latin typeface="Times New Roman" pitchFamily="18" charset="0"/>
                <a:cs typeface="Times New Roman" pitchFamily="18" charset="0"/>
              </a:rPr>
              <a:t/>
            </a:r>
            <a:br>
              <a:rPr lang="uk-UA" sz="1800" b="1" i="1" dirty="0">
                <a:solidFill>
                  <a:schemeClr val="tx1"/>
                </a:solidFill>
                <a:effectLst/>
                <a:latin typeface="Times New Roman" pitchFamily="18" charset="0"/>
                <a:cs typeface="Times New Roman" pitchFamily="18" charset="0"/>
              </a:rPr>
            </a:br>
            <a:r>
              <a:rPr lang="uk-UA" sz="1800" b="1" i="1" dirty="0" smtClean="0">
                <a:solidFill>
                  <a:schemeClr val="tx1"/>
                </a:solidFill>
                <a:effectLst/>
                <a:latin typeface="Times New Roman" pitchFamily="18" charset="0"/>
                <a:cs typeface="Times New Roman" pitchFamily="18" charset="0"/>
              </a:rPr>
              <a:t/>
            </a:r>
            <a:br>
              <a:rPr lang="uk-UA" sz="1800" b="1" i="1" dirty="0" smtClean="0">
                <a:solidFill>
                  <a:schemeClr val="tx1"/>
                </a:solidFill>
                <a:effectLst/>
                <a:latin typeface="Times New Roman" pitchFamily="18" charset="0"/>
                <a:cs typeface="Times New Roman" pitchFamily="18" charset="0"/>
              </a:rPr>
            </a:br>
            <a:r>
              <a:rPr lang="uk-UA" sz="1800" b="1" i="1" dirty="0">
                <a:solidFill>
                  <a:schemeClr val="tx1"/>
                </a:solidFill>
                <a:effectLst/>
                <a:latin typeface="Times New Roman" pitchFamily="18" charset="0"/>
                <a:cs typeface="Times New Roman" pitchFamily="18" charset="0"/>
              </a:rPr>
              <a:t/>
            </a:r>
            <a:br>
              <a:rPr lang="uk-UA" sz="1800" b="1" i="1" dirty="0">
                <a:solidFill>
                  <a:schemeClr val="tx1"/>
                </a:solidFill>
                <a:effectLst/>
                <a:latin typeface="Times New Roman" pitchFamily="18" charset="0"/>
                <a:cs typeface="Times New Roman" pitchFamily="18" charset="0"/>
              </a:rPr>
            </a:br>
            <a:r>
              <a:rPr lang="uk-UA" sz="1800" b="1" i="1" dirty="0" smtClean="0">
                <a:solidFill>
                  <a:schemeClr val="tx1"/>
                </a:solidFill>
                <a:effectLst/>
                <a:latin typeface="Times New Roman" pitchFamily="18" charset="0"/>
                <a:cs typeface="Times New Roman" pitchFamily="18" charset="0"/>
              </a:rPr>
              <a:t/>
            </a:r>
            <a:br>
              <a:rPr lang="uk-UA" sz="1800" b="1" i="1" dirty="0" smtClean="0">
                <a:solidFill>
                  <a:schemeClr val="tx1"/>
                </a:solidFill>
                <a:effectLst/>
                <a:latin typeface="Times New Roman" pitchFamily="18" charset="0"/>
                <a:cs typeface="Times New Roman" pitchFamily="18" charset="0"/>
              </a:rPr>
            </a:br>
            <a:r>
              <a:rPr lang="uk-UA" sz="1800" b="1" i="1" dirty="0">
                <a:solidFill>
                  <a:schemeClr val="tx1"/>
                </a:solidFill>
                <a:effectLst/>
                <a:latin typeface="Times New Roman" pitchFamily="18" charset="0"/>
                <a:cs typeface="Times New Roman" pitchFamily="18" charset="0"/>
              </a:rPr>
              <a:t/>
            </a:r>
            <a:br>
              <a:rPr lang="uk-UA" sz="1800" b="1" i="1" dirty="0">
                <a:solidFill>
                  <a:schemeClr val="tx1"/>
                </a:solidFill>
                <a:effectLst/>
                <a:latin typeface="Times New Roman" pitchFamily="18" charset="0"/>
                <a:cs typeface="Times New Roman" pitchFamily="18" charset="0"/>
              </a:rPr>
            </a:br>
            <a:r>
              <a:rPr lang="uk-UA" sz="1800" b="1" i="1" dirty="0" smtClean="0">
                <a:solidFill>
                  <a:schemeClr val="tx1"/>
                </a:solidFill>
                <a:effectLst/>
                <a:latin typeface="Times New Roman" pitchFamily="18" charset="0"/>
                <a:cs typeface="Times New Roman" pitchFamily="18" charset="0"/>
              </a:rPr>
              <a:t/>
            </a:r>
            <a:br>
              <a:rPr lang="uk-UA" sz="1800" b="1" i="1" dirty="0" smtClean="0">
                <a:solidFill>
                  <a:schemeClr val="tx1"/>
                </a:solidFill>
                <a:effectLst/>
                <a:latin typeface="Times New Roman" pitchFamily="18" charset="0"/>
                <a:cs typeface="Times New Roman" pitchFamily="18" charset="0"/>
              </a:rPr>
            </a:br>
            <a:r>
              <a:rPr lang="uk-UA" sz="1800" b="1" i="1" dirty="0" smtClean="0">
                <a:solidFill>
                  <a:schemeClr val="tx1"/>
                </a:solidFill>
                <a:effectLst/>
                <a:latin typeface="Times New Roman" pitchFamily="18" charset="0"/>
                <a:cs typeface="Times New Roman" pitchFamily="18" charset="0"/>
              </a:rPr>
              <a:t/>
            </a:r>
            <a:br>
              <a:rPr lang="uk-UA" sz="1800" b="1" i="1" dirty="0" smtClean="0">
                <a:solidFill>
                  <a:schemeClr val="tx1"/>
                </a:solidFill>
                <a:effectLst/>
                <a:latin typeface="Times New Roman" pitchFamily="18" charset="0"/>
                <a:cs typeface="Times New Roman" pitchFamily="18" charset="0"/>
              </a:rPr>
            </a:br>
            <a:r>
              <a:rPr lang="uk-UA" sz="1800" b="1" i="1" dirty="0">
                <a:solidFill>
                  <a:schemeClr val="tx1"/>
                </a:solidFill>
                <a:effectLst/>
                <a:latin typeface="Times New Roman" pitchFamily="18" charset="0"/>
                <a:cs typeface="Times New Roman" pitchFamily="18" charset="0"/>
              </a:rPr>
              <a:t/>
            </a:r>
            <a:br>
              <a:rPr lang="uk-UA" sz="1800" b="1" i="1" dirty="0">
                <a:solidFill>
                  <a:schemeClr val="tx1"/>
                </a:solidFill>
                <a:effectLst/>
                <a:latin typeface="Times New Roman" pitchFamily="18" charset="0"/>
                <a:cs typeface="Times New Roman" pitchFamily="18" charset="0"/>
              </a:rPr>
            </a:br>
            <a:r>
              <a:rPr lang="uk-UA" sz="1800" b="1" i="1" dirty="0" smtClean="0">
                <a:solidFill>
                  <a:schemeClr val="tx1"/>
                </a:solidFill>
                <a:effectLst/>
                <a:latin typeface="Times New Roman" pitchFamily="18" charset="0"/>
                <a:cs typeface="Times New Roman" pitchFamily="18" charset="0"/>
              </a:rPr>
              <a:t/>
            </a:r>
            <a:br>
              <a:rPr lang="uk-UA" sz="1800" b="1" i="1" dirty="0" smtClean="0">
                <a:solidFill>
                  <a:schemeClr val="tx1"/>
                </a:solidFill>
                <a:effectLst/>
                <a:latin typeface="Times New Roman" pitchFamily="18" charset="0"/>
                <a:cs typeface="Times New Roman" pitchFamily="18" charset="0"/>
              </a:rPr>
            </a:br>
            <a:r>
              <a:rPr lang="uk-UA" sz="1800" b="1" i="1" dirty="0">
                <a:solidFill>
                  <a:schemeClr val="tx1"/>
                </a:solidFill>
                <a:effectLst/>
                <a:latin typeface="Times New Roman" pitchFamily="18" charset="0"/>
                <a:cs typeface="Times New Roman" pitchFamily="18" charset="0"/>
              </a:rPr>
              <a:t/>
            </a:r>
            <a:br>
              <a:rPr lang="uk-UA" sz="1800" b="1" i="1" dirty="0">
                <a:solidFill>
                  <a:schemeClr val="tx1"/>
                </a:solidFill>
                <a:effectLst/>
                <a:latin typeface="Times New Roman" pitchFamily="18" charset="0"/>
                <a:cs typeface="Times New Roman" pitchFamily="18" charset="0"/>
              </a:rPr>
            </a:br>
            <a:r>
              <a:rPr lang="uk-UA" sz="1800" b="1" i="1" dirty="0" smtClean="0">
                <a:solidFill>
                  <a:schemeClr val="tx1"/>
                </a:solidFill>
                <a:effectLst/>
                <a:latin typeface="Times New Roman" pitchFamily="18" charset="0"/>
                <a:cs typeface="Times New Roman" pitchFamily="18" charset="0"/>
              </a:rPr>
              <a:t/>
            </a:r>
            <a:br>
              <a:rPr lang="uk-UA" sz="1800" b="1" i="1" dirty="0" smtClean="0">
                <a:solidFill>
                  <a:schemeClr val="tx1"/>
                </a:solidFill>
                <a:effectLst/>
                <a:latin typeface="Times New Roman" pitchFamily="18" charset="0"/>
                <a:cs typeface="Times New Roman" pitchFamily="18" charset="0"/>
              </a:rPr>
            </a:br>
            <a:r>
              <a:rPr lang="uk-UA" sz="1800" b="1" i="1" dirty="0">
                <a:solidFill>
                  <a:schemeClr val="tx1"/>
                </a:solidFill>
                <a:effectLst/>
                <a:latin typeface="Times New Roman" pitchFamily="18" charset="0"/>
                <a:cs typeface="Times New Roman" pitchFamily="18" charset="0"/>
              </a:rPr>
              <a:t/>
            </a:r>
            <a:br>
              <a:rPr lang="uk-UA" sz="1800" b="1" i="1" dirty="0">
                <a:solidFill>
                  <a:schemeClr val="tx1"/>
                </a:solidFill>
                <a:effectLst/>
                <a:latin typeface="Times New Roman" pitchFamily="18" charset="0"/>
                <a:cs typeface="Times New Roman" pitchFamily="18" charset="0"/>
              </a:rPr>
            </a:br>
            <a:r>
              <a:rPr lang="uk-UA" sz="1800" b="1" i="1" dirty="0" smtClean="0">
                <a:solidFill>
                  <a:schemeClr val="tx1"/>
                </a:solidFill>
                <a:effectLst/>
                <a:latin typeface="Times New Roman" pitchFamily="18" charset="0"/>
                <a:cs typeface="Times New Roman" pitchFamily="18" charset="0"/>
              </a:rPr>
              <a:t/>
            </a:r>
            <a:br>
              <a:rPr lang="uk-UA" sz="1800" b="1" i="1" dirty="0" smtClean="0">
                <a:solidFill>
                  <a:schemeClr val="tx1"/>
                </a:solidFill>
                <a:effectLst/>
                <a:latin typeface="Times New Roman" pitchFamily="18" charset="0"/>
                <a:cs typeface="Times New Roman" pitchFamily="18" charset="0"/>
              </a:rPr>
            </a:br>
            <a:r>
              <a:rPr lang="uk-UA" sz="1800" b="1" i="1" dirty="0">
                <a:solidFill>
                  <a:schemeClr val="tx1"/>
                </a:solidFill>
                <a:effectLst/>
                <a:latin typeface="Times New Roman" pitchFamily="18" charset="0"/>
                <a:cs typeface="Times New Roman" pitchFamily="18" charset="0"/>
              </a:rPr>
              <a:t/>
            </a:r>
            <a:br>
              <a:rPr lang="uk-UA" sz="1800" b="1" i="1" dirty="0">
                <a:solidFill>
                  <a:schemeClr val="tx1"/>
                </a:solidFill>
                <a:effectLst/>
                <a:latin typeface="Times New Roman" pitchFamily="18" charset="0"/>
                <a:cs typeface="Times New Roman" pitchFamily="18" charset="0"/>
              </a:rPr>
            </a:br>
            <a:r>
              <a:rPr lang="uk-UA" sz="1800" b="1" i="1" dirty="0" smtClean="0">
                <a:solidFill>
                  <a:schemeClr val="tx1"/>
                </a:solidFill>
                <a:effectLst/>
                <a:latin typeface="Times New Roman" pitchFamily="18" charset="0"/>
                <a:cs typeface="Times New Roman" pitchFamily="18" charset="0"/>
              </a:rPr>
              <a:t/>
            </a:r>
            <a:br>
              <a:rPr lang="uk-UA" sz="1800" b="1" i="1" dirty="0" smtClean="0">
                <a:solidFill>
                  <a:schemeClr val="tx1"/>
                </a:solidFill>
                <a:effectLst/>
                <a:latin typeface="Times New Roman" pitchFamily="18" charset="0"/>
                <a:cs typeface="Times New Roman" pitchFamily="18" charset="0"/>
              </a:rPr>
            </a:br>
            <a:r>
              <a:rPr lang="uk-UA" sz="1800" b="1" i="1" dirty="0">
                <a:solidFill>
                  <a:schemeClr val="tx1"/>
                </a:solidFill>
                <a:effectLst/>
                <a:latin typeface="Times New Roman" pitchFamily="18" charset="0"/>
                <a:cs typeface="Times New Roman" pitchFamily="18" charset="0"/>
              </a:rPr>
              <a:t/>
            </a:r>
            <a:br>
              <a:rPr lang="uk-UA" sz="1800" b="1" i="1" dirty="0">
                <a:solidFill>
                  <a:schemeClr val="tx1"/>
                </a:solidFill>
                <a:effectLst/>
                <a:latin typeface="Times New Roman" pitchFamily="18" charset="0"/>
                <a:cs typeface="Times New Roman" pitchFamily="18" charset="0"/>
              </a:rPr>
            </a:br>
            <a:r>
              <a:rPr lang="uk-UA" sz="1800" dirty="0" smtClean="0">
                <a:solidFill>
                  <a:srgbClr val="FF0000"/>
                </a:solidFill>
                <a:latin typeface="Arial Black" pitchFamily="34" charset="0"/>
              </a:rPr>
              <a:t>А </a:t>
            </a:r>
            <a:r>
              <a:rPr lang="uk-UA" sz="1800" dirty="0">
                <a:solidFill>
                  <a:srgbClr val="FF0000"/>
                </a:solidFill>
                <a:latin typeface="Arial Black" pitchFamily="34" charset="0"/>
              </a:rPr>
              <a:t>чи знаєте ви, що сорочка, вишита вночі, набуває особливої сили </a:t>
            </a:r>
            <a:r>
              <a:rPr lang="uk-UA" sz="1800" dirty="0" smtClean="0">
                <a:solidFill>
                  <a:srgbClr val="FF0000"/>
                </a:solidFill>
                <a:latin typeface="Arial Black" pitchFamily="34" charset="0"/>
              </a:rPr>
              <a:t>– магічної ? </a:t>
            </a:r>
            <a:r>
              <a:rPr lang="uk-UA" sz="1800" dirty="0">
                <a:solidFill>
                  <a:srgbClr val="FF0000"/>
                </a:solidFill>
                <a:latin typeface="Arial Black" pitchFamily="34" charset="0"/>
              </a:rPr>
              <a:t>Той , хто одягне її , зможе дощі зазивати , химери відганяти та зради ніколи не знати . От і вишивали дівчата своїм коханим, майбутнім господарям, захисникам </a:t>
            </a:r>
            <a:r>
              <a:rPr lang="uk-UA" sz="1800" dirty="0" smtClean="0">
                <a:solidFill>
                  <a:srgbClr val="FF0000"/>
                </a:solidFill>
                <a:latin typeface="Arial Black" pitchFamily="34" charset="0"/>
              </a:rPr>
              <a:t>магічні </a:t>
            </a:r>
            <a:r>
              <a:rPr lang="uk-UA" sz="1800" dirty="0">
                <a:solidFill>
                  <a:srgbClr val="FF0000"/>
                </a:solidFill>
                <a:latin typeface="Arial Black" pitchFamily="34" charset="0"/>
              </a:rPr>
              <a:t>сорочки, вкладаючи в них свої мрії , сподівання</a:t>
            </a:r>
            <a:r>
              <a:rPr lang="uk-UA" sz="1800" dirty="0" smtClean="0">
                <a:solidFill>
                  <a:srgbClr val="FF0000"/>
                </a:solidFill>
                <a:latin typeface="Arial Black" pitchFamily="34" charset="0"/>
              </a:rPr>
              <a:t>, кохання</a:t>
            </a:r>
            <a:r>
              <a:rPr lang="uk-UA" sz="1800" dirty="0">
                <a:solidFill>
                  <a:srgbClr val="FF0000"/>
                </a:solidFill>
                <a:latin typeface="Arial Black" pitchFamily="34" charset="0"/>
              </a:rPr>
              <a:t>.</a:t>
            </a:r>
            <a:r>
              <a:rPr lang="ru-RU" sz="1800" dirty="0">
                <a:solidFill>
                  <a:srgbClr val="FF0000"/>
                </a:solidFill>
                <a:latin typeface="Arial Black" pitchFamily="34" charset="0"/>
              </a:rPr>
              <a:t/>
            </a:r>
            <a:br>
              <a:rPr lang="ru-RU" sz="1800" dirty="0">
                <a:solidFill>
                  <a:srgbClr val="FF0000"/>
                </a:solidFill>
                <a:latin typeface="Arial Black" pitchFamily="34" charset="0"/>
              </a:rPr>
            </a:br>
            <a:r>
              <a:rPr lang="uk-UA" sz="1800" dirty="0" smtClean="0">
                <a:solidFill>
                  <a:srgbClr val="FF0000"/>
                </a:solidFill>
                <a:latin typeface="Arial Black" pitchFamily="34" charset="0"/>
              </a:rPr>
              <a:t>Дочка </a:t>
            </a:r>
            <a:r>
              <a:rPr lang="uk-UA" sz="1800" dirty="0">
                <a:solidFill>
                  <a:srgbClr val="FF0000"/>
                </a:solidFill>
                <a:latin typeface="Arial Black" pitchFamily="34" charset="0"/>
              </a:rPr>
              <a:t>ніколи не одягала материної сорочки – щоб не повторити того горя , якого зазнала мати.</a:t>
            </a:r>
            <a:r>
              <a:rPr lang="ru-RU" sz="1800" dirty="0">
                <a:solidFill>
                  <a:srgbClr val="FF0000"/>
                </a:solidFill>
                <a:latin typeface="Arial Black" pitchFamily="34" charset="0"/>
              </a:rPr>
              <a:t/>
            </a:r>
            <a:br>
              <a:rPr lang="ru-RU" sz="1800" dirty="0">
                <a:solidFill>
                  <a:srgbClr val="FF0000"/>
                </a:solidFill>
                <a:latin typeface="Arial Black" pitchFamily="34" charset="0"/>
              </a:rPr>
            </a:br>
            <a:r>
              <a:rPr lang="uk-UA" sz="1800" dirty="0">
                <a:solidFill>
                  <a:srgbClr val="FF0000"/>
                </a:solidFill>
                <a:latin typeface="Arial Black" pitchFamily="34" charset="0"/>
              </a:rPr>
              <a:t>Не давали перешивати візерунок зі </a:t>
            </a:r>
            <a:r>
              <a:rPr lang="uk-UA" sz="1800" dirty="0" smtClean="0">
                <a:solidFill>
                  <a:srgbClr val="FF0000"/>
                </a:solidFill>
                <a:latin typeface="Arial Black" pitchFamily="34" charset="0"/>
              </a:rPr>
              <a:t>своїх </a:t>
            </a:r>
            <a:r>
              <a:rPr lang="uk-UA" sz="1800" dirty="0">
                <a:solidFill>
                  <a:srgbClr val="FF0000"/>
                </a:solidFill>
                <a:latin typeface="Arial Black" pitchFamily="34" charset="0"/>
              </a:rPr>
              <a:t>сорочок , щоб із візерунком і доля не пішла. Мабуть </a:t>
            </a:r>
            <a:r>
              <a:rPr lang="uk-UA" sz="1800" dirty="0" smtClean="0">
                <a:solidFill>
                  <a:srgbClr val="FF0000"/>
                </a:solidFill>
                <a:latin typeface="Arial Black" pitchFamily="34" charset="0"/>
              </a:rPr>
              <a:t>, того </a:t>
            </a:r>
            <a:r>
              <a:rPr lang="uk-UA" sz="1800" dirty="0">
                <a:solidFill>
                  <a:srgbClr val="FF0000"/>
                </a:solidFill>
                <a:latin typeface="Arial Black" pitchFamily="34" charset="0"/>
              </a:rPr>
              <a:t>і буяє Україна неповторністю сорочок.</a:t>
            </a:r>
            <a:r>
              <a:rPr lang="ru-RU" sz="1800" dirty="0">
                <a:solidFill>
                  <a:srgbClr val="FF0000"/>
                </a:solidFill>
                <a:latin typeface="Arial Black" pitchFamily="34" charset="0"/>
              </a:rPr>
              <a:t/>
            </a:r>
            <a:br>
              <a:rPr lang="ru-RU" sz="1800" dirty="0">
                <a:solidFill>
                  <a:srgbClr val="FF0000"/>
                </a:solidFill>
                <a:latin typeface="Arial Black" pitchFamily="34" charset="0"/>
              </a:rPr>
            </a:br>
            <a:r>
              <a:rPr lang="uk-UA" sz="1800" dirty="0">
                <a:solidFill>
                  <a:srgbClr val="FF0000"/>
                </a:solidFill>
                <a:latin typeface="Arial Black" pitchFamily="34" charset="0"/>
              </a:rPr>
              <a:t>А </a:t>
            </a:r>
            <a:r>
              <a:rPr lang="uk-UA" sz="1800" dirty="0" smtClean="0">
                <a:solidFill>
                  <a:srgbClr val="FF0000"/>
                </a:solidFill>
                <a:latin typeface="Arial Black" pitchFamily="34" charset="0"/>
              </a:rPr>
              <a:t>от, </a:t>
            </a:r>
            <a:r>
              <a:rPr lang="uk-UA" sz="1800" dirty="0">
                <a:solidFill>
                  <a:srgbClr val="FF0000"/>
                </a:solidFill>
                <a:latin typeface="Arial Black" pitchFamily="34" charset="0"/>
              </a:rPr>
              <a:t>якщо дощ намочив уперше одягнену сорочку – то на багатство.</a:t>
            </a:r>
            <a:r>
              <a:rPr lang="ru-RU" sz="1800" dirty="0">
                <a:solidFill>
                  <a:srgbClr val="FF0000"/>
                </a:solidFill>
                <a:latin typeface="Arial Black" pitchFamily="34" charset="0"/>
              </a:rPr>
              <a:t/>
            </a:r>
            <a:br>
              <a:rPr lang="ru-RU" sz="1800" dirty="0">
                <a:solidFill>
                  <a:srgbClr val="FF0000"/>
                </a:solidFill>
                <a:latin typeface="Arial Black" pitchFamily="34" charset="0"/>
              </a:rPr>
            </a:br>
            <a:r>
              <a:rPr lang="uk-UA" sz="1800" dirty="0">
                <a:solidFill>
                  <a:srgbClr val="FF0000"/>
                </a:solidFill>
                <a:latin typeface="Arial Black" pitchFamily="34" charset="0"/>
              </a:rPr>
              <a:t>І ще </a:t>
            </a:r>
            <a:r>
              <a:rPr lang="uk-UA" sz="1800" dirty="0" smtClean="0">
                <a:solidFill>
                  <a:srgbClr val="FF0000"/>
                </a:solidFill>
                <a:latin typeface="Arial Black" pitchFamily="34" charset="0"/>
              </a:rPr>
              <a:t>дуже </a:t>
            </a:r>
            <a:r>
              <a:rPr lang="uk-UA" sz="1800" dirty="0">
                <a:solidFill>
                  <a:srgbClr val="FF0000"/>
                </a:solidFill>
                <a:latin typeface="Arial Black" pitchFamily="34" charset="0"/>
              </a:rPr>
              <a:t>– </a:t>
            </a:r>
            <a:r>
              <a:rPr lang="uk-UA" sz="1800" dirty="0" smtClean="0">
                <a:solidFill>
                  <a:srgbClr val="FF0000"/>
                </a:solidFill>
                <a:latin typeface="Arial Black" pitchFamily="34" charset="0"/>
              </a:rPr>
              <a:t> </a:t>
            </a:r>
            <a:r>
              <a:rPr lang="uk-UA" sz="1800" dirty="0" err="1" smtClean="0">
                <a:solidFill>
                  <a:srgbClr val="FF0000"/>
                </a:solidFill>
                <a:latin typeface="Arial Black" pitchFamily="34" charset="0"/>
              </a:rPr>
              <a:t>дуже</a:t>
            </a:r>
            <a:r>
              <a:rPr lang="uk-UA" sz="1800" dirty="0" smtClean="0">
                <a:solidFill>
                  <a:srgbClr val="FF0000"/>
                </a:solidFill>
                <a:latin typeface="Arial Black" pitchFamily="34" charset="0"/>
              </a:rPr>
              <a:t>  </a:t>
            </a:r>
            <a:r>
              <a:rPr lang="uk-UA" sz="1800" dirty="0">
                <a:solidFill>
                  <a:srgbClr val="FF0000"/>
                </a:solidFill>
                <a:latin typeface="Arial Black" pitchFamily="34" charset="0"/>
              </a:rPr>
              <a:t>багато різних прикмет стосовно сорочки – вишиванки існує в народі.</a:t>
            </a:r>
            <a:r>
              <a:rPr lang="ru-RU" sz="1800" dirty="0"/>
              <a:t/>
            </a:r>
            <a:br>
              <a:rPr lang="ru-RU" sz="1800" dirty="0"/>
            </a:br>
            <a:r>
              <a:rPr lang="ru-RU" dirty="0"/>
              <a:t/>
            </a:r>
            <a:br>
              <a:rPr lang="ru-RU" dirty="0"/>
            </a:br>
            <a:r>
              <a:rPr lang="ru-RU" b="1" i="1" dirty="0">
                <a:solidFill>
                  <a:srgbClr val="FF0000"/>
                </a:solidFill>
                <a:effectLst/>
                <a:latin typeface="Times New Roman" pitchFamily="18" charset="0"/>
                <a:cs typeface="Times New Roman" pitchFamily="18" charset="0"/>
              </a:rPr>
              <a:t/>
            </a:r>
            <a:br>
              <a:rPr lang="ru-RU" b="1" i="1" dirty="0">
                <a:solidFill>
                  <a:srgbClr val="FF0000"/>
                </a:solidFill>
                <a:effectLst/>
                <a:latin typeface="Times New Roman" pitchFamily="18" charset="0"/>
                <a:cs typeface="Times New Roman" pitchFamily="18" charset="0"/>
              </a:rPr>
            </a:br>
            <a:endParaRPr lang="ru-RU" b="1" i="1" dirty="0">
              <a:solidFill>
                <a:srgbClr val="FF0000"/>
              </a:solidFill>
              <a:latin typeface="Times New Roman" pitchFamily="18" charset="0"/>
              <a:cs typeface="Times New Roman" pitchFamily="18" charset="0"/>
            </a:endParaRPr>
          </a:p>
        </p:txBody>
      </p:sp>
      <p:pic>
        <p:nvPicPr>
          <p:cNvPr id="5" name="Picture 2" descr="Пов’язане зображенн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637423" y="2625801"/>
            <a:ext cx="6858005" cy="1583159"/>
          </a:xfrm>
          <a:prstGeom prst="rect">
            <a:avLst/>
          </a:prstGeom>
          <a:noFill/>
          <a:extLst>
            <a:ext uri="{909E8E84-426E-40DD-AFC4-6F175D3DCCD1}">
              <a14:hiddenFill xmlns:a14="http://schemas.microsoft.com/office/drawing/2010/main">
                <a:solidFill>
                  <a:srgbClr val="FFFFFF"/>
                </a:solidFill>
              </a14:hiddenFill>
            </a:ext>
          </a:extLst>
        </p:spPr>
      </p:pic>
      <p:pic>
        <p:nvPicPr>
          <p:cNvPr id="7" name="Объект 5" descr="D:\фото світлиця\IMG_20190930_141459.jpg"/>
          <p:cNvPicPr>
            <a:picLocks/>
          </p:cNvPicPr>
          <p:nvPr/>
        </p:nvPicPr>
        <p:blipFill>
          <a:blip r:embed="rId3"/>
          <a:srcRect/>
          <a:stretch>
            <a:fillRect/>
          </a:stretch>
        </p:blipFill>
        <p:spPr bwMode="auto">
          <a:xfrm>
            <a:off x="5506679" y="332656"/>
            <a:ext cx="3323332" cy="6264696"/>
          </a:xfrm>
          <a:prstGeom prst="rect">
            <a:avLst/>
          </a:prstGeom>
          <a:noFill/>
          <a:ln w="9525">
            <a:noFill/>
            <a:miter lim="800000"/>
            <a:headEnd/>
            <a:tailEnd/>
          </a:ln>
        </p:spPr>
      </p:pic>
    </p:spTree>
    <p:extLst>
      <p:ext uri="{BB962C8B-B14F-4D97-AF65-F5344CB8AC3E}">
        <p14:creationId xmlns:p14="http://schemas.microsoft.com/office/powerpoint/2010/main" val="780646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descr="C:\Users\Надежда\Притула  Н.А\фото  -світлиця\DSC03694.JPG"/>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4283968" y="1340768"/>
            <a:ext cx="4680520" cy="5256584"/>
          </a:xfrm>
          <a:prstGeom prst="rect">
            <a:avLst/>
          </a:prstGeom>
          <a:noFill/>
          <a:ln>
            <a:noFill/>
          </a:ln>
        </p:spPr>
      </p:pic>
      <p:sp>
        <p:nvSpPr>
          <p:cNvPr id="2" name="Заголовок 1"/>
          <p:cNvSpPr>
            <a:spLocks noGrp="1"/>
          </p:cNvSpPr>
          <p:nvPr>
            <p:ph type="title"/>
          </p:nvPr>
        </p:nvSpPr>
        <p:spPr>
          <a:xfrm>
            <a:off x="1187624" y="1340768"/>
            <a:ext cx="3168353" cy="5328592"/>
          </a:xfrm>
        </p:spPr>
        <p:txBody>
          <a:bodyPr>
            <a:normAutofit fontScale="90000"/>
          </a:bodyPr>
          <a:lstStyle/>
          <a:p>
            <a:pPr algn="ctr"/>
            <a:r>
              <a:rPr lang="uk-UA" sz="2000" b="1" i="1" dirty="0" smtClean="0">
                <a:solidFill>
                  <a:schemeClr val="bg1">
                    <a:lumMod val="50000"/>
                  </a:schemeClr>
                </a:solidFill>
                <a:cs typeface="Times New Roman" pitchFamily="18" charset="0"/>
              </a:rPr>
              <a:t>              </a:t>
            </a:r>
            <a:br>
              <a:rPr lang="uk-UA" sz="2000" b="1" i="1" dirty="0" smtClean="0">
                <a:solidFill>
                  <a:schemeClr val="bg1">
                    <a:lumMod val="50000"/>
                  </a:schemeClr>
                </a:solidFill>
                <a:cs typeface="Times New Roman" pitchFamily="18" charset="0"/>
              </a:rPr>
            </a:br>
            <a:r>
              <a:rPr lang="uk-UA" sz="2000" b="1" i="1" dirty="0">
                <a:solidFill>
                  <a:schemeClr val="bg1">
                    <a:lumMod val="50000"/>
                  </a:schemeClr>
                </a:solidFill>
                <a:cs typeface="Times New Roman" pitchFamily="18" charset="0"/>
              </a:rPr>
              <a:t/>
            </a:r>
            <a:br>
              <a:rPr lang="uk-UA" sz="2000" b="1" i="1" dirty="0">
                <a:solidFill>
                  <a:schemeClr val="bg1">
                    <a:lumMod val="50000"/>
                  </a:schemeClr>
                </a:solidFill>
                <a:cs typeface="Times New Roman" pitchFamily="18" charset="0"/>
              </a:rPr>
            </a:br>
            <a:r>
              <a:rPr lang="uk-UA" sz="2000" b="1" i="1" dirty="0" smtClean="0">
                <a:solidFill>
                  <a:schemeClr val="bg1">
                    <a:lumMod val="50000"/>
                  </a:schemeClr>
                </a:solidFill>
                <a:cs typeface="Times New Roman" pitchFamily="18" charset="0"/>
              </a:rPr>
              <a:t>Так</a:t>
            </a:r>
            <a:r>
              <a:rPr lang="uk-UA" sz="2000" b="1" i="1" dirty="0">
                <a:solidFill>
                  <a:schemeClr val="bg1">
                    <a:lumMod val="50000"/>
                  </a:schemeClr>
                </a:solidFill>
                <a:cs typeface="Times New Roman" pitchFamily="18" charset="0"/>
              </a:rPr>
              <a:t>, справжньою гордістю оселі була піч. Для всього роду піч була, як мати. Їй поклонялися, навіть боялися. </a:t>
            </a:r>
            <a:r>
              <a:rPr lang="uk-UA" sz="2000" b="1" i="1" dirty="0" smtClean="0">
                <a:solidFill>
                  <a:schemeClr val="bg1">
                    <a:lumMod val="50000"/>
                  </a:schemeClr>
                </a:solidFill>
                <a:cs typeface="Times New Roman" pitchFamily="18" charset="0"/>
              </a:rPr>
              <a:t>Піч, </a:t>
            </a:r>
            <a:r>
              <a:rPr lang="uk-UA" sz="2000" b="1" i="1" dirty="0">
                <a:solidFill>
                  <a:schemeClr val="bg1">
                    <a:lumMod val="50000"/>
                  </a:schemeClr>
                </a:solidFill>
                <a:cs typeface="Times New Roman" pitchFamily="18" charset="0"/>
              </a:rPr>
              <a:t>як живу </a:t>
            </a:r>
            <a:r>
              <a:rPr lang="uk-UA" sz="2000" b="1" i="1" dirty="0" smtClean="0">
                <a:solidFill>
                  <a:schemeClr val="bg1">
                    <a:lumMod val="50000"/>
                  </a:schemeClr>
                </a:solidFill>
                <a:cs typeface="Times New Roman" pitchFamily="18" charset="0"/>
              </a:rPr>
              <a:t>істоту, </a:t>
            </a:r>
            <a:r>
              <a:rPr lang="uk-UA" sz="2000" b="1" i="1" dirty="0">
                <a:solidFill>
                  <a:schemeClr val="bg1">
                    <a:lumMod val="50000"/>
                  </a:schemeClr>
                </a:solidFill>
                <a:cs typeface="Times New Roman" pitchFamily="18" charset="0"/>
              </a:rPr>
              <a:t>оспівували в піснях. Вона займала багато місця в хаті, </a:t>
            </a:r>
            <a:r>
              <a:rPr lang="uk-UA" sz="2000" b="1" i="1" dirty="0" smtClean="0">
                <a:solidFill>
                  <a:schemeClr val="bg1">
                    <a:lumMod val="50000"/>
                  </a:schemeClr>
                </a:solidFill>
                <a:cs typeface="Times New Roman" pitchFamily="18" charset="0"/>
              </a:rPr>
              <a:t>але</a:t>
            </a:r>
            <a:r>
              <a:rPr lang="en-US" sz="2000" b="1" i="1" dirty="0" smtClean="0">
                <a:solidFill>
                  <a:schemeClr val="bg1">
                    <a:lumMod val="50000"/>
                  </a:schemeClr>
                </a:solidFill>
                <a:cs typeface="Times New Roman" pitchFamily="18" charset="0"/>
              </a:rPr>
              <a:t>   </a:t>
            </a:r>
            <a:r>
              <a:rPr lang="uk-UA" sz="2000" b="1" i="1" dirty="0" smtClean="0">
                <a:solidFill>
                  <a:schemeClr val="bg1">
                    <a:lumMod val="50000"/>
                  </a:schemeClr>
                </a:solidFill>
                <a:cs typeface="Times New Roman" pitchFamily="18" charset="0"/>
              </a:rPr>
              <a:t> господарі  </a:t>
            </a:r>
            <a:r>
              <a:rPr lang="uk-UA" sz="2000" b="1" i="1" dirty="0">
                <a:solidFill>
                  <a:schemeClr val="bg1">
                    <a:lumMod val="50000"/>
                  </a:schemeClr>
                </a:solidFill>
                <a:cs typeface="Times New Roman" pitchFamily="18" charset="0"/>
              </a:rPr>
              <a:t>цим </a:t>
            </a:r>
            <a:r>
              <a:rPr lang="uk-UA" sz="2000" b="1" i="1" dirty="0" smtClean="0">
                <a:solidFill>
                  <a:schemeClr val="bg1">
                    <a:lumMod val="50000"/>
                  </a:schemeClr>
                </a:solidFill>
                <a:cs typeface="Times New Roman" pitchFamily="18" charset="0"/>
              </a:rPr>
              <a:t> не </a:t>
            </a:r>
            <a:r>
              <a:rPr lang="uk-UA" sz="2000" b="1" i="1" dirty="0">
                <a:solidFill>
                  <a:schemeClr val="bg1">
                    <a:lumMod val="50000"/>
                  </a:schemeClr>
                </a:solidFill>
                <a:cs typeface="Times New Roman" pitchFamily="18" charset="0"/>
              </a:rPr>
              <a:t>переймалися. </a:t>
            </a:r>
            <a:r>
              <a:rPr lang="uk-UA" sz="2000" b="1" i="1" dirty="0" smtClean="0">
                <a:solidFill>
                  <a:schemeClr val="bg1">
                    <a:lumMod val="50000"/>
                  </a:schemeClr>
                </a:solidFill>
                <a:cs typeface="Times New Roman" pitchFamily="18" charset="0"/>
              </a:rPr>
              <a:t>Піч  </a:t>
            </a:r>
            <a:r>
              <a:rPr lang="uk-UA" sz="2000" b="1" i="1" dirty="0">
                <a:solidFill>
                  <a:schemeClr val="bg1">
                    <a:lumMod val="50000"/>
                  </a:schemeClr>
                </a:solidFill>
                <a:cs typeface="Times New Roman" pitchFamily="18" charset="0"/>
              </a:rPr>
              <a:t>служила для </a:t>
            </a:r>
            <a:r>
              <a:rPr lang="uk-UA" sz="2000" b="1" i="1" dirty="0" smtClean="0">
                <a:solidFill>
                  <a:schemeClr val="bg1">
                    <a:lumMod val="50000"/>
                  </a:schemeClr>
                </a:solidFill>
                <a:cs typeface="Times New Roman" pitchFamily="18" charset="0"/>
              </a:rPr>
              <a:t>обігрівання, </a:t>
            </a:r>
            <a:r>
              <a:rPr lang="uk-UA" sz="2000" b="1" i="1" dirty="0">
                <a:solidFill>
                  <a:schemeClr val="bg1">
                    <a:lumMod val="50000"/>
                  </a:schemeClr>
                </a:solidFill>
                <a:cs typeface="Times New Roman" pitchFamily="18" charset="0"/>
              </a:rPr>
              <a:t>випікання хліба, </a:t>
            </a:r>
            <a:r>
              <a:rPr lang="uk-UA" sz="2000" b="1" i="1" dirty="0" smtClean="0">
                <a:solidFill>
                  <a:schemeClr val="bg1">
                    <a:lumMod val="50000"/>
                  </a:schemeClr>
                </a:solidFill>
                <a:cs typeface="Times New Roman" pitchFamily="18" charset="0"/>
              </a:rPr>
              <a:t>приготування</a:t>
            </a:r>
            <a:r>
              <a:rPr lang="en-US" sz="2000" b="1" i="1" dirty="0" smtClean="0">
                <a:solidFill>
                  <a:schemeClr val="bg1">
                    <a:lumMod val="50000"/>
                  </a:schemeClr>
                </a:solidFill>
                <a:cs typeface="Times New Roman" pitchFamily="18" charset="0"/>
              </a:rPr>
              <a:t> </a:t>
            </a:r>
            <a:r>
              <a:rPr lang="uk-UA" sz="2000" b="1" i="1" dirty="0" smtClean="0">
                <a:solidFill>
                  <a:schemeClr val="bg1">
                    <a:lumMod val="50000"/>
                  </a:schemeClr>
                </a:solidFill>
                <a:cs typeface="Times New Roman" pitchFamily="18" charset="0"/>
              </a:rPr>
              <a:t> їжі. На</a:t>
            </a:r>
            <a:br>
              <a:rPr lang="uk-UA" sz="2000" b="1" i="1" dirty="0" smtClean="0">
                <a:solidFill>
                  <a:schemeClr val="bg1">
                    <a:lumMod val="50000"/>
                  </a:schemeClr>
                </a:solidFill>
                <a:cs typeface="Times New Roman" pitchFamily="18" charset="0"/>
              </a:rPr>
            </a:br>
            <a:r>
              <a:rPr lang="uk-UA" sz="2000" b="1" i="1" dirty="0" smtClean="0">
                <a:solidFill>
                  <a:schemeClr val="bg1">
                    <a:lumMod val="50000"/>
                  </a:schemeClr>
                </a:solidFill>
                <a:cs typeface="Times New Roman" pitchFamily="18" charset="0"/>
              </a:rPr>
              <a:t> </a:t>
            </a:r>
            <a:r>
              <a:rPr lang="uk-UA" sz="2000" b="1" i="1" dirty="0">
                <a:solidFill>
                  <a:schemeClr val="bg1">
                    <a:lumMod val="50000"/>
                  </a:schemeClr>
                </a:solidFill>
                <a:cs typeface="Times New Roman" pitchFamily="18" charset="0"/>
              </a:rPr>
              <a:t>печі спали, сушили зерно, одяг</a:t>
            </a:r>
            <a:r>
              <a:rPr lang="uk-UA" sz="2000" b="1" i="1" dirty="0" smtClean="0">
                <a:solidFill>
                  <a:schemeClr val="bg1">
                    <a:lumMod val="50000"/>
                  </a:schemeClr>
                </a:solidFill>
                <a:cs typeface="Times New Roman" pitchFamily="18" charset="0"/>
              </a:rPr>
              <a:t>. Піч ще називали матір</a:t>
            </a:r>
            <a:r>
              <a:rPr lang="en-US" sz="2000" b="1" i="1" dirty="0" smtClean="0">
                <a:solidFill>
                  <a:schemeClr val="bg1">
                    <a:lumMod val="50000"/>
                  </a:schemeClr>
                </a:solidFill>
                <a:cs typeface="Times New Roman" pitchFamily="18" charset="0"/>
              </a:rPr>
              <a:t>’</a:t>
            </a:r>
            <a:r>
              <a:rPr lang="uk-UA" sz="2000" b="1" i="1" dirty="0" smtClean="0">
                <a:solidFill>
                  <a:schemeClr val="bg1">
                    <a:lumMod val="50000"/>
                  </a:schemeClr>
                </a:solidFill>
                <a:cs typeface="Times New Roman" pitchFamily="18" charset="0"/>
              </a:rPr>
              <a:t>ю хати. У  доброї господині  вона була охайна, чистенька, розмальована квітами.  Біля печі  у куточку стояли рогачі, лопати, коцюби.</a:t>
            </a:r>
            <a:r>
              <a:rPr lang="ru-RU" sz="2000" b="1" i="1" dirty="0">
                <a:latin typeface="Times New Roman" pitchFamily="18" charset="0"/>
                <a:cs typeface="Times New Roman" pitchFamily="18" charset="0"/>
              </a:rPr>
              <a:t/>
            </a:r>
            <a:br>
              <a:rPr lang="ru-RU" sz="2000" b="1" i="1" dirty="0">
                <a:latin typeface="Times New Roman" pitchFamily="18" charset="0"/>
                <a:cs typeface="Times New Roman" pitchFamily="18" charset="0"/>
              </a:rPr>
            </a:br>
            <a:endParaRPr lang="ru-RU" sz="2000" b="1" i="1" dirty="0">
              <a:latin typeface="Times New Roman" pitchFamily="18" charset="0"/>
              <a:cs typeface="Times New Roman" pitchFamily="18" charset="0"/>
            </a:endParaRPr>
          </a:p>
        </p:txBody>
      </p:sp>
      <p:pic>
        <p:nvPicPr>
          <p:cNvPr id="4" name="Picture 2" descr="Пов’язане зображенн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745437" y="2745436"/>
            <a:ext cx="6858005" cy="1367133"/>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1259632" y="356285"/>
            <a:ext cx="7704856" cy="584775"/>
          </a:xfrm>
          <a:prstGeom prst="rect">
            <a:avLst/>
          </a:prstGeom>
        </p:spPr>
        <p:txBody>
          <a:bodyPr wrap="square">
            <a:spAutoFit/>
          </a:bodyPr>
          <a:lstStyle/>
          <a:p>
            <a:pPr lvl="0"/>
            <a:r>
              <a:rPr lang="uk-UA" sz="3200" b="1" dirty="0">
                <a:solidFill>
                  <a:srgbClr val="FF0000"/>
                </a:solidFill>
              </a:rPr>
              <a:t>Піч була  гордістю оселі, її оберегом. </a:t>
            </a:r>
            <a:endParaRPr lang="ru-RU" sz="3200" b="1" dirty="0">
              <a:solidFill>
                <a:srgbClr val="FF0000"/>
              </a:solidFill>
            </a:endParaRPr>
          </a:p>
        </p:txBody>
      </p:sp>
    </p:spTree>
    <p:extLst>
      <p:ext uri="{BB962C8B-B14F-4D97-AF65-F5344CB8AC3E}">
        <p14:creationId xmlns:p14="http://schemas.microsoft.com/office/powerpoint/2010/main" val="32871734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descr="C:\Users\Надежда\Притула  Н.А\фото  -світлиця\DSC03689.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188640"/>
            <a:ext cx="7416824" cy="4392488"/>
          </a:xfrm>
          <a:prstGeom prst="rect">
            <a:avLst/>
          </a:prstGeom>
          <a:noFill/>
          <a:ln>
            <a:noFill/>
          </a:ln>
        </p:spPr>
      </p:pic>
      <p:sp>
        <p:nvSpPr>
          <p:cNvPr id="2" name="Заголовок 1"/>
          <p:cNvSpPr>
            <a:spLocks noGrp="1"/>
          </p:cNvSpPr>
          <p:nvPr>
            <p:ph type="title"/>
          </p:nvPr>
        </p:nvSpPr>
        <p:spPr>
          <a:xfrm>
            <a:off x="1331642" y="4581128"/>
            <a:ext cx="7812358" cy="2592288"/>
          </a:xfrm>
        </p:spPr>
        <p:txBody>
          <a:bodyPr>
            <a:noAutofit/>
          </a:bodyPr>
          <a:lstStyle/>
          <a:p>
            <a:pPr algn="ctr"/>
            <a:r>
              <a:rPr lang="uk-UA" sz="2000" b="1" i="1" dirty="0" smtClean="0">
                <a:latin typeface="Times New Roman" pitchFamily="18" charset="0"/>
                <a:cs typeface="Times New Roman" pitchFamily="18" charset="0"/>
              </a:rPr>
              <a:t/>
            </a:r>
            <a:br>
              <a:rPr lang="uk-UA" sz="2000" b="1" i="1" dirty="0" smtClean="0">
                <a:latin typeface="Times New Roman" pitchFamily="18" charset="0"/>
                <a:cs typeface="Times New Roman" pitchFamily="18" charset="0"/>
              </a:rPr>
            </a:br>
            <a:r>
              <a:rPr lang="uk-UA" sz="2000" b="1" i="1" dirty="0" smtClean="0">
                <a:latin typeface="Times New Roman" pitchFamily="18" charset="0"/>
                <a:cs typeface="Times New Roman" pitchFamily="18" charset="0"/>
              </a:rPr>
              <a:t/>
            </a:r>
            <a:br>
              <a:rPr lang="uk-UA" sz="2000" b="1" i="1" dirty="0" smtClean="0">
                <a:latin typeface="Times New Roman" pitchFamily="18" charset="0"/>
                <a:cs typeface="Times New Roman" pitchFamily="18" charset="0"/>
              </a:rPr>
            </a:br>
            <a:r>
              <a:rPr lang="uk-UA" sz="2000" b="1" i="1" dirty="0" smtClean="0">
                <a:latin typeface="Arial Black" pitchFamily="34" charset="0"/>
                <a:cs typeface="Times New Roman" pitchFamily="18" charset="0"/>
              </a:rPr>
              <a:t>У </a:t>
            </a:r>
            <a:r>
              <a:rPr lang="uk-UA" sz="2000" b="1" i="1" dirty="0">
                <a:latin typeface="Arial Black" pitchFamily="34" charset="0"/>
                <a:cs typeface="Times New Roman" pitchFamily="18" charset="0"/>
              </a:rPr>
              <a:t>кожній , навіть </a:t>
            </a:r>
            <a:r>
              <a:rPr lang="uk-UA" sz="2000" b="1" i="1" dirty="0" smtClean="0">
                <a:latin typeface="Arial Black" pitchFamily="34" charset="0"/>
                <a:cs typeface="Times New Roman" pitchFamily="18" charset="0"/>
              </a:rPr>
              <a:t>бідній, </a:t>
            </a:r>
            <a:r>
              <a:rPr lang="uk-UA" sz="2000" b="1" i="1" dirty="0">
                <a:latin typeface="Arial Black" pitchFamily="34" charset="0"/>
                <a:cs typeface="Times New Roman" pitchFamily="18" charset="0"/>
              </a:rPr>
              <a:t>хаті був посуд. Спочатку дерев</a:t>
            </a:r>
            <a:r>
              <a:rPr lang="ru-RU" sz="2000" b="1" i="1" dirty="0">
                <a:latin typeface="Arial Black" pitchFamily="34" charset="0"/>
                <a:cs typeface="Times New Roman" pitchFamily="18" charset="0"/>
              </a:rPr>
              <a:t>’</a:t>
            </a:r>
            <a:r>
              <a:rPr lang="ru-RU" sz="2000" b="1" i="1" dirty="0" err="1">
                <a:latin typeface="Arial Black" pitchFamily="34" charset="0"/>
                <a:cs typeface="Times New Roman" pitchFamily="18" charset="0"/>
              </a:rPr>
              <a:t>яний</a:t>
            </a:r>
            <a:r>
              <a:rPr lang="ru-RU" sz="2000" b="1" i="1" dirty="0">
                <a:latin typeface="Arial Black" pitchFamily="34" charset="0"/>
                <a:cs typeface="Times New Roman" pitchFamily="18" charset="0"/>
              </a:rPr>
              <a:t> та </a:t>
            </a:r>
            <a:r>
              <a:rPr lang="ru-RU" sz="2000" b="1" i="1" dirty="0" err="1">
                <a:latin typeface="Arial Black" pitchFamily="34" charset="0"/>
                <a:cs typeface="Times New Roman" pitchFamily="18" charset="0"/>
              </a:rPr>
              <a:t>глиняний</a:t>
            </a:r>
            <a:r>
              <a:rPr lang="ru-RU" sz="2000" b="1" i="1" dirty="0">
                <a:latin typeface="Arial Black" pitchFamily="34" charset="0"/>
                <a:cs typeface="Times New Roman" pitchFamily="18" charset="0"/>
              </a:rPr>
              <a:t>, пот</a:t>
            </a:r>
            <a:r>
              <a:rPr lang="uk-UA" sz="2000" b="1" i="1" dirty="0">
                <a:latin typeface="Arial Black" pitchFamily="34" charset="0"/>
                <a:cs typeface="Times New Roman" pitchFamily="18" charset="0"/>
              </a:rPr>
              <a:t>і</a:t>
            </a:r>
            <a:r>
              <a:rPr lang="ru-RU" sz="2000" b="1" i="1" dirty="0">
                <a:latin typeface="Arial Black" pitchFamily="34" charset="0"/>
                <a:cs typeface="Times New Roman" pitchFamily="18" charset="0"/>
              </a:rPr>
              <a:t>м </a:t>
            </a:r>
            <a:r>
              <a:rPr lang="ru-RU" sz="2000" b="1" i="1" dirty="0" err="1">
                <a:latin typeface="Arial Black" pitchFamily="34" charset="0"/>
                <a:cs typeface="Times New Roman" pitchFamily="18" charset="0"/>
              </a:rPr>
              <a:t>чавунний</a:t>
            </a:r>
            <a:r>
              <a:rPr lang="ru-RU" sz="2000" b="1" i="1" dirty="0">
                <a:latin typeface="Arial Black" pitchFamily="34" charset="0"/>
                <a:cs typeface="Times New Roman" pitchFamily="18" charset="0"/>
              </a:rPr>
              <a:t>.  </a:t>
            </a:r>
            <a:r>
              <a:rPr lang="ru-RU" sz="2000" b="1" i="1" dirty="0" smtClean="0">
                <a:latin typeface="Arial Black" pitchFamily="34" charset="0"/>
                <a:cs typeface="Times New Roman" pitchFamily="18" charset="0"/>
              </a:rPr>
              <a:t>У  </a:t>
            </a:r>
            <a:r>
              <a:rPr lang="ru-RU" sz="2000" b="1" i="1" dirty="0" err="1" smtClean="0">
                <a:latin typeface="Arial Black" pitchFamily="34" charset="0"/>
                <a:cs typeface="Times New Roman" pitchFamily="18" charset="0"/>
              </a:rPr>
              <a:t>глиняних</a:t>
            </a:r>
            <a:r>
              <a:rPr lang="ru-RU" sz="2000" b="1" i="1" dirty="0" smtClean="0">
                <a:latin typeface="Arial Black" pitchFamily="34" charset="0"/>
                <a:cs typeface="Times New Roman" pitchFamily="18" charset="0"/>
              </a:rPr>
              <a:t> </a:t>
            </a:r>
            <a:r>
              <a:rPr lang="ru-RU" sz="2000" b="1" i="1" dirty="0">
                <a:latin typeface="Arial Black" pitchFamily="34" charset="0"/>
                <a:cs typeface="Times New Roman" pitchFamily="18" charset="0"/>
              </a:rPr>
              <a:t>та </a:t>
            </a:r>
            <a:r>
              <a:rPr lang="ru-RU" sz="2000" b="1" i="1" dirty="0" err="1" smtClean="0">
                <a:latin typeface="Arial Black" pitchFamily="34" charset="0"/>
                <a:cs typeface="Times New Roman" pitchFamily="18" charset="0"/>
              </a:rPr>
              <a:t>чавунних</a:t>
            </a:r>
            <a:r>
              <a:rPr lang="ru-RU" sz="2000" b="1" i="1" dirty="0" smtClean="0">
                <a:latin typeface="Arial Black" pitchFamily="34" charset="0"/>
                <a:cs typeface="Times New Roman" pitchFamily="18" charset="0"/>
              </a:rPr>
              <a:t> </a:t>
            </a:r>
            <a:r>
              <a:rPr lang="ru-RU" sz="2000" b="1" i="1" dirty="0" err="1" smtClean="0">
                <a:latin typeface="Arial Black" pitchFamily="34" charset="0"/>
                <a:cs typeface="Times New Roman" pitchFamily="18" charset="0"/>
              </a:rPr>
              <a:t>горщиках</a:t>
            </a:r>
            <a:r>
              <a:rPr lang="ru-RU" sz="2000" b="1" i="1" dirty="0" smtClean="0">
                <a:latin typeface="Arial Black" pitchFamily="34" charset="0"/>
                <a:cs typeface="Times New Roman" pitchFamily="18" charset="0"/>
              </a:rPr>
              <a:t> </a:t>
            </a:r>
            <a:r>
              <a:rPr lang="ru-RU" sz="2000" b="1" i="1" dirty="0">
                <a:latin typeface="Arial Black" pitchFamily="34" charset="0"/>
                <a:cs typeface="Times New Roman" pitchFamily="18" charset="0"/>
              </a:rPr>
              <a:t>варили першу та другу </a:t>
            </a:r>
            <a:r>
              <a:rPr lang="ru-RU" sz="2000" b="1" i="1" dirty="0" smtClean="0">
                <a:latin typeface="Arial Black" pitchFamily="34" charset="0"/>
                <a:cs typeface="Times New Roman" pitchFamily="18" charset="0"/>
              </a:rPr>
              <a:t>страви. </a:t>
            </a:r>
            <a:r>
              <a:rPr lang="ru-RU" sz="2000" b="1" i="1" dirty="0" err="1" smtClean="0">
                <a:latin typeface="Arial Black" pitchFamily="34" charset="0"/>
                <a:cs typeface="Times New Roman" pitchFamily="18" charset="0"/>
              </a:rPr>
              <a:t>Дуже</a:t>
            </a:r>
            <a:r>
              <a:rPr lang="ru-RU" sz="2000" b="1" i="1" dirty="0" smtClean="0">
                <a:latin typeface="Arial Black" pitchFamily="34" charset="0"/>
                <a:cs typeface="Times New Roman" pitchFamily="18" charset="0"/>
              </a:rPr>
              <a:t> </a:t>
            </a:r>
            <a:r>
              <a:rPr lang="ru-RU" sz="2000" b="1" i="1" dirty="0" err="1" smtClean="0">
                <a:latin typeface="Arial Black" pitchFamily="34" charset="0"/>
                <a:cs typeface="Times New Roman" pitchFamily="18" charset="0"/>
              </a:rPr>
              <a:t>багато</a:t>
            </a:r>
            <a:r>
              <a:rPr lang="ru-RU" sz="2000" b="1" i="1" dirty="0" smtClean="0">
                <a:latin typeface="Arial Black" pitchFamily="34" charset="0"/>
                <a:cs typeface="Times New Roman" pitchFamily="18" charset="0"/>
              </a:rPr>
              <a:t> </a:t>
            </a:r>
            <a:r>
              <a:rPr lang="ru-RU" sz="2000" b="1" i="1" dirty="0" err="1" smtClean="0">
                <a:latin typeface="Arial Black" pitchFamily="34" charset="0"/>
                <a:cs typeface="Times New Roman" pitchFamily="18" charset="0"/>
              </a:rPr>
              <a:t>було</a:t>
            </a:r>
            <a:r>
              <a:rPr lang="ru-RU" sz="2000" b="1" i="1" dirty="0" smtClean="0">
                <a:latin typeface="Arial Black" pitchFamily="34" charset="0"/>
                <a:cs typeface="Times New Roman" pitchFamily="18" charset="0"/>
              </a:rPr>
              <a:t> </a:t>
            </a:r>
            <a:r>
              <a:rPr lang="ru-RU" sz="2000" b="1" i="1" dirty="0" err="1" smtClean="0">
                <a:latin typeface="Arial Black" pitchFamily="34" charset="0"/>
                <a:cs typeface="Times New Roman" pitchFamily="18" charset="0"/>
              </a:rPr>
              <a:t>дерев’яного</a:t>
            </a:r>
            <a:r>
              <a:rPr lang="ru-RU" sz="2000" b="1" i="1" dirty="0" smtClean="0">
                <a:latin typeface="Arial Black" pitchFamily="34" charset="0"/>
                <a:cs typeface="Times New Roman" pitchFamily="18" charset="0"/>
              </a:rPr>
              <a:t> </a:t>
            </a:r>
            <a:r>
              <a:rPr lang="ru-RU" sz="2000" b="1" i="1" dirty="0" err="1" smtClean="0">
                <a:latin typeface="Arial Black" pitchFamily="34" charset="0"/>
                <a:cs typeface="Times New Roman" pitchFamily="18" charset="0"/>
              </a:rPr>
              <a:t>приладдя</a:t>
            </a:r>
            <a:r>
              <a:rPr lang="ru-RU" sz="2000" b="1" i="1" dirty="0">
                <a:latin typeface="Arial Black" pitchFamily="34" charset="0"/>
                <a:cs typeface="Times New Roman" pitchFamily="18" charset="0"/>
              </a:rPr>
              <a:t>: </a:t>
            </a:r>
            <a:r>
              <a:rPr lang="ru-RU" sz="2000" b="1" i="1" dirty="0" err="1">
                <a:latin typeface="Arial Black" pitchFamily="34" charset="0"/>
                <a:cs typeface="Times New Roman" pitchFamily="18" charset="0"/>
              </a:rPr>
              <a:t>маког</a:t>
            </a:r>
            <a:r>
              <a:rPr lang="uk-UA" sz="2000" b="1" i="1" dirty="0">
                <a:latin typeface="Arial Black" pitchFamily="34" charset="0"/>
                <a:cs typeface="Times New Roman" pitchFamily="18" charset="0"/>
              </a:rPr>
              <a:t>і</a:t>
            </a:r>
            <a:r>
              <a:rPr lang="ru-RU" sz="2000" b="1" i="1" dirty="0">
                <a:latin typeface="Arial Black" pitchFamily="34" charset="0"/>
                <a:cs typeface="Times New Roman" pitchFamily="18" charset="0"/>
              </a:rPr>
              <a:t>н, </a:t>
            </a:r>
            <a:r>
              <a:rPr lang="ru-RU" sz="2000" b="1" i="1" dirty="0" err="1">
                <a:latin typeface="Arial Black" pitchFamily="34" charset="0"/>
                <a:cs typeface="Times New Roman" pitchFamily="18" charset="0"/>
              </a:rPr>
              <a:t>тач</a:t>
            </a:r>
            <a:r>
              <a:rPr lang="uk-UA" sz="2000" b="1" i="1" dirty="0">
                <a:latin typeface="Arial Black" pitchFamily="34" charset="0"/>
                <a:cs typeface="Times New Roman" pitchFamily="18" charset="0"/>
              </a:rPr>
              <a:t>і</a:t>
            </a:r>
            <a:r>
              <a:rPr lang="ru-RU" sz="2000" b="1" i="1" dirty="0" err="1">
                <a:latin typeface="Arial Black" pitchFamily="34" charset="0"/>
                <a:cs typeface="Times New Roman" pitchFamily="18" charset="0"/>
              </a:rPr>
              <a:t>лки</a:t>
            </a:r>
            <a:r>
              <a:rPr lang="uk-UA" sz="2000" b="1" i="1" dirty="0" smtClean="0">
                <a:latin typeface="Arial Black" pitchFamily="34" charset="0"/>
                <a:cs typeface="Times New Roman" pitchFamily="18" charset="0"/>
              </a:rPr>
              <a:t>, л</a:t>
            </a:r>
            <a:r>
              <a:rPr lang="ru-RU" sz="2000" b="1" i="1" dirty="0" err="1">
                <a:latin typeface="Arial Black" pitchFamily="34" charset="0"/>
                <a:cs typeface="Times New Roman" pitchFamily="18" charset="0"/>
              </a:rPr>
              <a:t>ожки</a:t>
            </a:r>
            <a:r>
              <a:rPr lang="ru-RU" sz="2000" b="1" i="1" dirty="0">
                <a:latin typeface="Arial Black" pitchFamily="34" charset="0"/>
                <a:cs typeface="Times New Roman" pitchFamily="18" charset="0"/>
              </a:rPr>
              <a:t>, с</a:t>
            </a:r>
            <a:r>
              <a:rPr lang="uk-UA" sz="2000" b="1" i="1" dirty="0">
                <a:latin typeface="Arial Black" pitchFamily="34" charset="0"/>
                <a:cs typeface="Times New Roman" pitchFamily="18" charset="0"/>
              </a:rPr>
              <a:t>і</a:t>
            </a:r>
            <a:r>
              <a:rPr lang="ru-RU" sz="2000" b="1" i="1" dirty="0" err="1">
                <a:latin typeface="Arial Black" pitchFamily="34" charset="0"/>
                <a:cs typeface="Times New Roman" pitchFamily="18" charset="0"/>
              </a:rPr>
              <a:t>льнички</a:t>
            </a:r>
            <a:r>
              <a:rPr lang="ru-RU" sz="2000" b="1" i="1" dirty="0">
                <a:latin typeface="Arial Black" pitchFamily="34" charset="0"/>
                <a:cs typeface="Times New Roman" pitchFamily="18" charset="0"/>
              </a:rPr>
              <a:t>, в</a:t>
            </a:r>
            <a:r>
              <a:rPr lang="uk-UA" sz="2000" b="1" i="1" dirty="0">
                <a:latin typeface="Arial Black" pitchFamily="34" charset="0"/>
                <a:cs typeface="Times New Roman" pitchFamily="18" charset="0"/>
              </a:rPr>
              <a:t>і</a:t>
            </a:r>
            <a:r>
              <a:rPr lang="ru-RU" sz="2000" b="1" i="1" dirty="0" err="1">
                <a:latin typeface="Arial Black" pitchFamily="34" charset="0"/>
                <a:cs typeface="Times New Roman" pitchFamily="18" charset="0"/>
              </a:rPr>
              <a:t>дра</a:t>
            </a:r>
            <a:r>
              <a:rPr lang="ru-RU" sz="2000" b="1" i="1" dirty="0">
                <a:latin typeface="Arial Black" pitchFamily="34" charset="0"/>
                <a:cs typeface="Times New Roman" pitchFamily="18" charset="0"/>
              </a:rPr>
              <a:t>, </a:t>
            </a:r>
            <a:r>
              <a:rPr lang="ru-RU" sz="2000" b="1" i="1" dirty="0" err="1">
                <a:latin typeface="Arial Black" pitchFamily="34" charset="0"/>
                <a:cs typeface="Times New Roman" pitchFamily="18" charset="0"/>
              </a:rPr>
              <a:t>масленички</a:t>
            </a:r>
            <a:r>
              <a:rPr lang="ru-RU" sz="2000" b="1" i="1" dirty="0">
                <a:latin typeface="Arial Black" pitchFamily="34" charset="0"/>
                <a:cs typeface="Times New Roman" pitchFamily="18" charset="0"/>
              </a:rPr>
              <a:t>, у </a:t>
            </a:r>
            <a:r>
              <a:rPr lang="ru-RU" sz="2000" b="1" i="1" dirty="0" err="1" smtClean="0">
                <a:latin typeface="Arial Black" pitchFamily="34" charset="0"/>
                <a:cs typeface="Times New Roman" pitchFamily="18" charset="0"/>
              </a:rPr>
              <a:t>яких</a:t>
            </a:r>
            <a:r>
              <a:rPr lang="ru-RU" sz="2000" b="1" i="1" dirty="0" smtClean="0">
                <a:latin typeface="Arial Black" pitchFamily="34" charset="0"/>
                <a:cs typeface="Times New Roman" pitchFamily="18" charset="0"/>
              </a:rPr>
              <a:t> </a:t>
            </a:r>
            <a:r>
              <a:rPr lang="ru-RU" sz="2000" b="1" i="1" dirty="0" err="1" smtClean="0">
                <a:latin typeface="Arial Black" pitchFamily="34" charset="0"/>
                <a:cs typeface="Times New Roman" pitchFamily="18" charset="0"/>
              </a:rPr>
              <a:t>збивали</a:t>
            </a:r>
            <a:r>
              <a:rPr lang="ru-RU" sz="2000" b="1" i="1" dirty="0" smtClean="0">
                <a:latin typeface="Arial Black" pitchFamily="34" charset="0"/>
                <a:cs typeface="Times New Roman" pitchFamily="18" charset="0"/>
              </a:rPr>
              <a:t> </a:t>
            </a:r>
            <a:r>
              <a:rPr lang="ru-RU" sz="2000" b="1" i="1" dirty="0">
                <a:latin typeface="Arial Black" pitchFamily="34" charset="0"/>
                <a:cs typeface="Times New Roman" pitchFamily="18" charset="0"/>
              </a:rPr>
              <a:t>масло, дерев’</a:t>
            </a:r>
            <a:r>
              <a:rPr lang="uk-UA" sz="2000" b="1" i="1" dirty="0" err="1">
                <a:latin typeface="Arial Black" pitchFamily="34" charset="0"/>
                <a:cs typeface="Times New Roman" pitchFamily="18" charset="0"/>
              </a:rPr>
              <a:t>яні</a:t>
            </a:r>
            <a:r>
              <a:rPr lang="uk-UA" sz="2000" b="1" i="1" dirty="0">
                <a:latin typeface="Arial Black" pitchFamily="34" charset="0"/>
                <a:cs typeface="Times New Roman" pitchFamily="18" charset="0"/>
              </a:rPr>
              <a:t> </a:t>
            </a:r>
            <a:r>
              <a:rPr lang="ru-RU" sz="2000" b="1" i="1" dirty="0" err="1">
                <a:latin typeface="Arial Black" pitchFamily="34" charset="0"/>
                <a:cs typeface="Times New Roman" pitchFamily="18" charset="0"/>
              </a:rPr>
              <a:t>діжки</a:t>
            </a:r>
            <a:r>
              <a:rPr lang="ru-RU" sz="2000" b="1" i="1" dirty="0">
                <a:latin typeface="Arial Black" pitchFamily="34" charset="0"/>
                <a:cs typeface="Times New Roman" pitchFamily="18" charset="0"/>
              </a:rPr>
              <a:t>,  </a:t>
            </a:r>
            <a:r>
              <a:rPr lang="ru-RU" sz="2000" b="1" i="1" dirty="0" err="1">
                <a:latin typeface="Arial Black" pitchFamily="34" charset="0"/>
                <a:cs typeface="Times New Roman" pitchFamily="18" charset="0"/>
              </a:rPr>
              <a:t>що</a:t>
            </a:r>
            <a:r>
              <a:rPr lang="ru-RU" sz="2000" b="1" i="1" dirty="0">
                <a:latin typeface="Arial Black" pitchFamily="34" charset="0"/>
                <a:cs typeface="Times New Roman" pitchFamily="18" charset="0"/>
              </a:rPr>
              <a:t> </a:t>
            </a:r>
            <a:r>
              <a:rPr lang="ru-RU" sz="2000" b="1" i="1" dirty="0" err="1">
                <a:latin typeface="Arial Black" pitchFamily="34" charset="0"/>
                <a:cs typeface="Times New Roman" pitchFamily="18" charset="0"/>
              </a:rPr>
              <a:t>слугували</a:t>
            </a:r>
            <a:r>
              <a:rPr lang="ru-RU" sz="2000" b="1" i="1" dirty="0">
                <a:latin typeface="Arial Black" pitchFamily="34" charset="0"/>
                <a:cs typeface="Times New Roman" pitchFamily="18" charset="0"/>
              </a:rPr>
              <a:t> для </a:t>
            </a:r>
            <a:r>
              <a:rPr lang="ru-RU" sz="2000" b="1" i="1" dirty="0" err="1">
                <a:latin typeface="Arial Black" pitchFamily="34" charset="0"/>
                <a:cs typeface="Times New Roman" pitchFamily="18" charset="0"/>
              </a:rPr>
              <a:t>заквашення</a:t>
            </a:r>
            <a:r>
              <a:rPr lang="ru-RU" sz="2000" b="1" i="1" dirty="0">
                <a:latin typeface="Arial Black" pitchFamily="34" charset="0"/>
                <a:cs typeface="Times New Roman" pitchFamily="18" charset="0"/>
              </a:rPr>
              <a:t> </a:t>
            </a:r>
            <a:r>
              <a:rPr lang="ru-RU" sz="2000" b="1" i="1" dirty="0" err="1">
                <a:latin typeface="Arial Black" pitchFamily="34" charset="0"/>
                <a:cs typeface="Times New Roman" pitchFamily="18" charset="0"/>
              </a:rPr>
              <a:t>овочів</a:t>
            </a:r>
            <a:r>
              <a:rPr lang="ru-RU" sz="2000" b="1" i="1" dirty="0">
                <a:latin typeface="Arial Black" pitchFamily="34" charset="0"/>
                <a:cs typeface="Times New Roman" pitchFamily="18" charset="0"/>
              </a:rPr>
              <a:t> та </a:t>
            </a:r>
            <a:r>
              <a:rPr lang="ru-RU" sz="2000" b="1" i="1" dirty="0" err="1">
                <a:latin typeface="Arial Black" pitchFamily="34" charset="0"/>
                <a:cs typeface="Times New Roman" pitchFamily="18" charset="0"/>
              </a:rPr>
              <a:t>фруктів</a:t>
            </a:r>
            <a:r>
              <a:rPr lang="ru-RU" sz="2000" b="1" i="1" dirty="0">
                <a:latin typeface="Arial Black" pitchFamily="34" charset="0"/>
                <a:cs typeface="Times New Roman" pitchFamily="18" charset="0"/>
              </a:rPr>
              <a:t>.</a:t>
            </a:r>
            <a:r>
              <a:rPr lang="ru-RU" sz="2000" dirty="0">
                <a:latin typeface="Arial Black" pitchFamily="34" charset="0"/>
                <a:cs typeface="Times New Roman" pitchFamily="18" charset="0"/>
              </a:rPr>
              <a:t/>
            </a:r>
            <a:br>
              <a:rPr lang="ru-RU" sz="2000" dirty="0">
                <a:latin typeface="Arial Black" pitchFamily="34" charset="0"/>
                <a:cs typeface="Times New Roman" pitchFamily="18" charset="0"/>
              </a:rPr>
            </a:br>
            <a:endParaRPr lang="ru-RU" sz="2000" dirty="0">
              <a:latin typeface="Arial Black" pitchFamily="34" charset="0"/>
              <a:cs typeface="Times New Roman" pitchFamily="18" charset="0"/>
            </a:endParaRPr>
          </a:p>
        </p:txBody>
      </p:sp>
      <p:pic>
        <p:nvPicPr>
          <p:cNvPr id="4" name="Picture 2" descr="Пов’язане зображенн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675111" y="2707228"/>
            <a:ext cx="6858005" cy="1443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2626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475656" y="152400"/>
            <a:ext cx="7211144" cy="1980456"/>
          </a:xfrm>
        </p:spPr>
        <p:txBody>
          <a:bodyPr>
            <a:noAutofit/>
          </a:bodyPr>
          <a:lstStyle/>
          <a:p>
            <a:r>
              <a:rPr lang="uk-UA" sz="2800" b="1" i="1" dirty="0" smtClean="0">
                <a:latin typeface="Arial Black" pitchFamily="34" charset="0"/>
                <a:cs typeface="Times New Roman" pitchFamily="18" charset="0"/>
              </a:rPr>
              <a:t>У кожної господині були </a:t>
            </a:r>
            <a:r>
              <a:rPr lang="uk-UA" sz="2800" b="1" i="1" dirty="0" err="1" smtClean="0">
                <a:latin typeface="Arial Black" pitchFamily="34" charset="0"/>
                <a:cs typeface="Times New Roman" pitchFamily="18" charset="0"/>
              </a:rPr>
              <a:t>нецки</a:t>
            </a:r>
            <a:r>
              <a:rPr lang="uk-UA" sz="2800" b="1" i="1" dirty="0" smtClean="0">
                <a:latin typeface="Arial Black" pitchFamily="34" charset="0"/>
                <a:cs typeface="Times New Roman" pitchFamily="18" charset="0"/>
              </a:rPr>
              <a:t>, та не одні. В одних замішували тісто, в інших прали одяг. У бідних сім</a:t>
            </a:r>
            <a:r>
              <a:rPr lang="ru-RU" sz="2800" b="1" i="1" dirty="0" smtClean="0">
                <a:latin typeface="Arial Black" pitchFamily="34" charset="0"/>
                <a:cs typeface="Times New Roman" pitchFamily="18" charset="0"/>
              </a:rPr>
              <a:t>’</a:t>
            </a:r>
            <a:r>
              <a:rPr lang="uk-UA" sz="2800" b="1" i="1" dirty="0" err="1" smtClean="0">
                <a:latin typeface="Arial Black" pitchFamily="34" charset="0"/>
                <a:cs typeface="Times New Roman" pitchFamily="18" charset="0"/>
              </a:rPr>
              <a:t>ях</a:t>
            </a:r>
            <a:r>
              <a:rPr lang="uk-UA" sz="2800" b="1" i="1" dirty="0" smtClean="0">
                <a:latin typeface="Arial Black" pitchFamily="34" charset="0"/>
                <a:cs typeface="Times New Roman" pitchFamily="18" charset="0"/>
              </a:rPr>
              <a:t> у </a:t>
            </a:r>
            <a:r>
              <a:rPr lang="uk-UA" sz="2800" b="1" i="1" dirty="0" err="1" smtClean="0">
                <a:latin typeface="Arial Black" pitchFamily="34" charset="0"/>
                <a:cs typeface="Times New Roman" pitchFamily="18" charset="0"/>
              </a:rPr>
              <a:t>нецках</a:t>
            </a:r>
            <a:r>
              <a:rPr lang="uk-UA" sz="2800" b="1" i="1" dirty="0" smtClean="0">
                <a:latin typeface="Arial Black" pitchFamily="34" charset="0"/>
                <a:cs typeface="Times New Roman" pitchFamily="18" charset="0"/>
              </a:rPr>
              <a:t> колисали дітей. </a:t>
            </a:r>
            <a:endParaRPr lang="ru-RU" sz="2800" b="1" i="1" dirty="0">
              <a:latin typeface="Arial Black" pitchFamily="34" charset="0"/>
              <a:cs typeface="Times New Roman" pitchFamily="18" charset="0"/>
            </a:endParaRPr>
          </a:p>
        </p:txBody>
      </p:sp>
      <p:pic>
        <p:nvPicPr>
          <p:cNvPr id="8" name="Picture 2" descr="Пов’язане зображенн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673427" y="2673418"/>
            <a:ext cx="6858005" cy="1511151"/>
          </a:xfrm>
          <a:prstGeom prst="rect">
            <a:avLst/>
          </a:prstGeom>
          <a:noFill/>
          <a:extLst>
            <a:ext uri="{909E8E84-426E-40DD-AFC4-6F175D3DCCD1}">
              <a14:hiddenFill xmlns:a14="http://schemas.microsoft.com/office/drawing/2010/main">
                <a:solidFill>
                  <a:srgbClr val="FFFFFF"/>
                </a:solidFill>
              </a14:hiddenFill>
            </a:ext>
          </a:extLst>
        </p:spPr>
      </p:pic>
      <p:pic>
        <p:nvPicPr>
          <p:cNvPr id="11" name="Объект 10" descr="C:\Users\я\Desktop\фото світлиця\IMG_20190930_130121.jpg"/>
          <p:cNvPicPr>
            <a:picLocks noGrp="1"/>
          </p:cNvPicPr>
          <p:nvPr>
            <p:ph idx="1"/>
          </p:nvPr>
        </p:nvPicPr>
        <p:blipFill>
          <a:blip r:embed="rId3"/>
          <a:srcRect/>
          <a:stretch>
            <a:fillRect/>
          </a:stretch>
        </p:blipFill>
        <p:spPr bwMode="auto">
          <a:xfrm>
            <a:off x="1547664" y="2132856"/>
            <a:ext cx="6972095" cy="4392488"/>
          </a:xfrm>
          <a:prstGeom prst="rect">
            <a:avLst/>
          </a:prstGeom>
          <a:noFill/>
          <a:ln w="9525">
            <a:noFill/>
            <a:miter lim="800000"/>
            <a:headEnd/>
            <a:tailEnd/>
          </a:ln>
        </p:spPr>
      </p:pic>
    </p:spTree>
    <p:extLst>
      <p:ext uri="{BB962C8B-B14F-4D97-AF65-F5344CB8AC3E}">
        <p14:creationId xmlns:p14="http://schemas.microsoft.com/office/powerpoint/2010/main" val="21637570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187624" y="0"/>
            <a:ext cx="7713837" cy="2636912"/>
          </a:xfrm>
        </p:spPr>
        <p:txBody>
          <a:bodyPr>
            <a:noAutofit/>
          </a:bodyPr>
          <a:lstStyle/>
          <a:p>
            <a:pPr algn="ctr"/>
            <a:r>
              <a:rPr lang="uk-UA" sz="2400" b="1" dirty="0" smtClean="0">
                <a:solidFill>
                  <a:schemeClr val="tx1"/>
                </a:solidFill>
                <a:latin typeface="Times New Roman" pitchFamily="18" charset="0"/>
                <a:cs typeface="Times New Roman" pitchFamily="18" charset="0"/>
              </a:rPr>
              <a:t/>
            </a:r>
            <a:br>
              <a:rPr lang="uk-UA" sz="2400" b="1" dirty="0" smtClean="0">
                <a:solidFill>
                  <a:schemeClr val="tx1"/>
                </a:solidFill>
                <a:latin typeface="Times New Roman" pitchFamily="18" charset="0"/>
                <a:cs typeface="Times New Roman" pitchFamily="18" charset="0"/>
              </a:rPr>
            </a:br>
            <a:r>
              <a:rPr lang="uk-UA" sz="2400" b="1" dirty="0">
                <a:solidFill>
                  <a:schemeClr val="tx1"/>
                </a:solidFill>
                <a:latin typeface="Times New Roman" pitchFamily="18" charset="0"/>
                <a:cs typeface="Times New Roman" pitchFamily="18" charset="0"/>
              </a:rPr>
              <a:t/>
            </a:r>
            <a:br>
              <a:rPr lang="uk-UA" sz="2400" b="1" dirty="0">
                <a:solidFill>
                  <a:schemeClr val="tx1"/>
                </a:solidFill>
                <a:latin typeface="Times New Roman" pitchFamily="18" charset="0"/>
                <a:cs typeface="Times New Roman" pitchFamily="18" charset="0"/>
              </a:rPr>
            </a:br>
            <a:r>
              <a:rPr lang="uk-UA" sz="2400" b="1" dirty="0" smtClean="0">
                <a:solidFill>
                  <a:schemeClr val="tx1"/>
                </a:solidFill>
                <a:latin typeface="Times New Roman" pitchFamily="18" charset="0"/>
                <a:cs typeface="Times New Roman" pitchFamily="18" charset="0"/>
              </a:rPr>
              <a:t/>
            </a:r>
            <a:br>
              <a:rPr lang="uk-UA" sz="2400" b="1" dirty="0" smtClean="0">
                <a:solidFill>
                  <a:schemeClr val="tx1"/>
                </a:solidFill>
                <a:latin typeface="Times New Roman" pitchFamily="18" charset="0"/>
                <a:cs typeface="Times New Roman" pitchFamily="18" charset="0"/>
              </a:rPr>
            </a:br>
            <a:r>
              <a:rPr lang="uk-UA" sz="2400" b="1" i="1" dirty="0" smtClean="0">
                <a:solidFill>
                  <a:schemeClr val="tx1"/>
                </a:solidFill>
                <a:latin typeface="Arial Black" pitchFamily="34" charset="0"/>
                <a:cs typeface="Times New Roman" pitchFamily="18" charset="0"/>
              </a:rPr>
              <a:t>Перед тим, як хліб потрапляв у піч, тісто замішували і поміщали у форми.</a:t>
            </a:r>
            <a:br>
              <a:rPr lang="uk-UA" sz="2400" b="1" i="1" dirty="0" smtClean="0">
                <a:solidFill>
                  <a:schemeClr val="tx1"/>
                </a:solidFill>
                <a:latin typeface="Arial Black" pitchFamily="34" charset="0"/>
                <a:cs typeface="Times New Roman" pitchFamily="18" charset="0"/>
              </a:rPr>
            </a:br>
            <a:r>
              <a:rPr lang="uk-UA" sz="2400" b="1" i="1" dirty="0">
                <a:solidFill>
                  <a:schemeClr val="tx1"/>
                </a:solidFill>
                <a:latin typeface="Arial Black" pitchFamily="34" charset="0"/>
                <a:cs typeface="Times New Roman" pitchFamily="18" charset="0"/>
              </a:rPr>
              <a:t> </a:t>
            </a:r>
            <a:r>
              <a:rPr lang="uk-UA" sz="2400" b="1" i="1" dirty="0" smtClean="0">
                <a:solidFill>
                  <a:schemeClr val="tx1"/>
                </a:solidFill>
                <a:latin typeface="Arial Black" pitchFamily="34" charset="0"/>
                <a:cs typeface="Times New Roman" pitchFamily="18" charset="0"/>
              </a:rPr>
              <a:t>    Лопату посипали кукурудзяним борошном, легенько викладали тісто з форми на лопату  і - в піч. Коли хліб був спечений, його висували коцюбою з печі.</a:t>
            </a:r>
            <a:r>
              <a:rPr lang="ru-RU" sz="2400" b="1" i="1" dirty="0" smtClean="0">
                <a:latin typeface="Arial Black" pitchFamily="34" charset="0"/>
                <a:cs typeface="Times New Roman" pitchFamily="18" charset="0"/>
              </a:rPr>
              <a:t/>
            </a:r>
            <a:br>
              <a:rPr lang="ru-RU" sz="2400" b="1" i="1" dirty="0" smtClean="0">
                <a:latin typeface="Arial Black" pitchFamily="34" charset="0"/>
                <a:cs typeface="Times New Roman" pitchFamily="18" charset="0"/>
              </a:rPr>
            </a:br>
            <a:endParaRPr lang="ru-RU" sz="2400" b="1" i="1" dirty="0">
              <a:latin typeface="Arial Black" pitchFamily="34" charset="0"/>
              <a:cs typeface="Times New Roman" pitchFamily="18" charset="0"/>
            </a:endParaRPr>
          </a:p>
        </p:txBody>
      </p:sp>
      <p:pic>
        <p:nvPicPr>
          <p:cNvPr id="9" name="Объект 8" descr="C:\Users\Надежда\Притула  Н.А\фото  -світлиця\DSC03628.JPG"/>
          <p:cNvPicPr>
            <a:picLocks noGrp="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4499992" y="2348880"/>
            <a:ext cx="4464496" cy="4248472"/>
          </a:xfrm>
          <a:prstGeom prst="rect">
            <a:avLst/>
          </a:prstGeom>
          <a:noFill/>
          <a:ln>
            <a:noFill/>
          </a:ln>
        </p:spPr>
      </p:pic>
      <p:pic>
        <p:nvPicPr>
          <p:cNvPr id="10" name="Picture 2" descr="Пов’язане зображенн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763181" y="2763176"/>
            <a:ext cx="6858005" cy="1331639"/>
          </a:xfrm>
          <a:prstGeom prst="rect">
            <a:avLst/>
          </a:prstGeom>
          <a:noFill/>
          <a:extLst>
            <a:ext uri="{909E8E84-426E-40DD-AFC4-6F175D3DCCD1}">
              <a14:hiddenFill xmlns:a14="http://schemas.microsoft.com/office/drawing/2010/main">
                <a:solidFill>
                  <a:srgbClr val="FFFFFF"/>
                </a:solidFill>
              </a14:hiddenFill>
            </a:ext>
          </a:extLst>
        </p:spPr>
      </p:pic>
      <p:pic>
        <p:nvPicPr>
          <p:cNvPr id="7" name="Объект 6" descr="C:\Users\я\Desktop\фото світлиця\IMG_20190930_143155.jpg"/>
          <p:cNvPicPr>
            <a:picLocks noGrp="1"/>
          </p:cNvPicPr>
          <p:nvPr>
            <p:ph sz="half" idx="1"/>
          </p:nvPr>
        </p:nvPicPr>
        <p:blipFill>
          <a:blip r:embed="rId4"/>
          <a:srcRect/>
          <a:stretch>
            <a:fillRect/>
          </a:stretch>
        </p:blipFill>
        <p:spPr bwMode="auto">
          <a:xfrm>
            <a:off x="1331642" y="2348880"/>
            <a:ext cx="3096342" cy="4283968"/>
          </a:xfrm>
          <a:prstGeom prst="rect">
            <a:avLst/>
          </a:prstGeom>
          <a:noFill/>
          <a:ln w="9525">
            <a:noFill/>
            <a:miter lim="800000"/>
            <a:headEnd/>
            <a:tailEnd/>
          </a:ln>
        </p:spPr>
      </p:pic>
    </p:spTree>
    <p:extLst>
      <p:ext uri="{BB962C8B-B14F-4D97-AF65-F5344CB8AC3E}">
        <p14:creationId xmlns:p14="http://schemas.microsoft.com/office/powerpoint/2010/main" val="23898802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52120" y="1"/>
            <a:ext cx="3600400" cy="3152000"/>
          </a:xfrm>
        </p:spPr>
        <p:txBody>
          <a:bodyPr>
            <a:noAutofit/>
          </a:bodyPr>
          <a:lstStyle/>
          <a:p>
            <a:r>
              <a:rPr lang="uk-UA" sz="2400" b="1" i="1" dirty="0">
                <a:latin typeface="Arial Black" pitchFamily="34" charset="0"/>
              </a:rPr>
              <a:t>Посуд зберігали у мисниках, які були різні за  призначенням. </a:t>
            </a:r>
            <a:r>
              <a:rPr lang="uk-UA" sz="2400" b="1" i="1" dirty="0" smtClean="0">
                <a:latin typeface="Arial Black" pitchFamily="34" charset="0"/>
              </a:rPr>
              <a:t/>
            </a:r>
            <a:br>
              <a:rPr lang="uk-UA" sz="2400" b="1" i="1" dirty="0" smtClean="0">
                <a:latin typeface="Arial Black" pitchFamily="34" charset="0"/>
              </a:rPr>
            </a:br>
            <a:r>
              <a:rPr lang="uk-UA" sz="2400" b="1" i="1" dirty="0" smtClean="0">
                <a:latin typeface="Arial Black" pitchFamily="34" charset="0"/>
              </a:rPr>
              <a:t>Одні </a:t>
            </a:r>
            <a:r>
              <a:rPr lang="uk-UA" sz="2400" b="1" i="1" dirty="0">
                <a:latin typeface="Arial Black" pitchFamily="34" charset="0"/>
              </a:rPr>
              <a:t>були для тарілок і мисок, </a:t>
            </a:r>
            <a:r>
              <a:rPr lang="uk-UA" sz="2400" b="1" i="1" dirty="0" smtClean="0">
                <a:latin typeface="Arial Black" pitchFamily="34" charset="0"/>
              </a:rPr>
              <a:t>  інші - для глечиків. </a:t>
            </a:r>
            <a:endParaRPr lang="ru-RU" sz="2400" b="1" i="1" dirty="0">
              <a:latin typeface="Arial Black" pitchFamily="34" charset="0"/>
            </a:endParaRPr>
          </a:p>
        </p:txBody>
      </p:sp>
      <p:pic>
        <p:nvPicPr>
          <p:cNvPr id="5" name="Объект 4" descr="C:\Users\Надежда\Притула  Н.А\фото  -світлиця\DSC03620.JPG"/>
          <p:cNvPicPr>
            <a:picLocks noGrp="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331642" y="62437"/>
            <a:ext cx="4038600" cy="3387988"/>
          </a:xfrm>
          <a:prstGeom prst="rect">
            <a:avLst/>
          </a:prstGeom>
          <a:noFill/>
          <a:ln>
            <a:noFill/>
          </a:ln>
        </p:spPr>
      </p:pic>
      <p:pic>
        <p:nvPicPr>
          <p:cNvPr id="6" name="Объект 5" descr="C:\Users\Надежда\Притула  Н.А\фото  -світлиця\DSC03619.JPG"/>
          <p:cNvPicPr>
            <a:picLocks noGrp="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4716016" y="3904940"/>
            <a:ext cx="4059238" cy="2675858"/>
          </a:xfrm>
          <a:prstGeom prst="rect">
            <a:avLst/>
          </a:prstGeom>
          <a:noFill/>
          <a:ln>
            <a:noFill/>
          </a:ln>
        </p:spPr>
      </p:pic>
      <p:sp>
        <p:nvSpPr>
          <p:cNvPr id="8" name="Прямоугольник 7"/>
          <p:cNvSpPr/>
          <p:nvPr/>
        </p:nvSpPr>
        <p:spPr>
          <a:xfrm>
            <a:off x="2286000" y="2967335"/>
            <a:ext cx="4572000" cy="369332"/>
          </a:xfrm>
          <a:prstGeom prst="rect">
            <a:avLst/>
          </a:prstGeom>
        </p:spPr>
        <p:txBody>
          <a:bodyPr>
            <a:spAutoFit/>
          </a:bodyPr>
          <a:lstStyle/>
          <a:p>
            <a:r>
              <a:rPr lang="uk-UA" b="1" i="1" dirty="0" smtClean="0"/>
              <a:t>. </a:t>
            </a:r>
            <a:endParaRPr lang="ru-RU" dirty="0"/>
          </a:p>
        </p:txBody>
      </p:sp>
      <p:sp>
        <p:nvSpPr>
          <p:cNvPr id="10" name="Прямоугольник 9"/>
          <p:cNvSpPr/>
          <p:nvPr/>
        </p:nvSpPr>
        <p:spPr>
          <a:xfrm>
            <a:off x="2174875" y="4596538"/>
            <a:ext cx="2286000" cy="646331"/>
          </a:xfrm>
          <a:prstGeom prst="rect">
            <a:avLst/>
          </a:prstGeom>
        </p:spPr>
        <p:txBody>
          <a:bodyPr>
            <a:spAutoFit/>
          </a:bodyPr>
          <a:lstStyle/>
          <a:p>
            <a:pPr lvl="0"/>
            <a:r>
              <a:rPr lang="ru-RU" b="1" i="1" dirty="0">
                <a:solidFill>
                  <a:prstClr val="black"/>
                </a:solidFill>
              </a:rPr>
              <a:t/>
            </a:r>
            <a:br>
              <a:rPr lang="ru-RU" b="1" i="1" dirty="0">
                <a:solidFill>
                  <a:prstClr val="black"/>
                </a:solidFill>
              </a:rPr>
            </a:br>
            <a:endParaRPr lang="ru-RU" dirty="0">
              <a:solidFill>
                <a:prstClr val="black"/>
              </a:solidFill>
            </a:endParaRPr>
          </a:p>
        </p:txBody>
      </p:sp>
      <p:pic>
        <p:nvPicPr>
          <p:cNvPr id="11" name="Picture 2" descr="Пов’язане зображенн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763181" y="2763176"/>
            <a:ext cx="6858005" cy="1331639"/>
          </a:xfrm>
          <a:prstGeom prst="rect">
            <a:avLst/>
          </a:prstGeom>
          <a:noFill/>
          <a:extLst>
            <a:ext uri="{909E8E84-426E-40DD-AFC4-6F175D3DCCD1}">
              <a14:hiddenFill xmlns:a14="http://schemas.microsoft.com/office/drawing/2010/main">
                <a:solidFill>
                  <a:srgbClr val="FFFFFF"/>
                </a:solidFill>
              </a14:hiddenFill>
            </a:ext>
          </a:extLst>
        </p:spPr>
      </p:pic>
      <p:sp>
        <p:nvSpPr>
          <p:cNvPr id="13" name="Прямоугольник 12"/>
          <p:cNvSpPr/>
          <p:nvPr/>
        </p:nvSpPr>
        <p:spPr>
          <a:xfrm>
            <a:off x="1043608" y="3343623"/>
            <a:ext cx="3528392" cy="461665"/>
          </a:xfrm>
          <a:prstGeom prst="rect">
            <a:avLst/>
          </a:prstGeom>
        </p:spPr>
        <p:txBody>
          <a:bodyPr wrap="square">
            <a:spAutoFit/>
          </a:bodyPr>
          <a:lstStyle/>
          <a:p>
            <a:pPr lvl="0" algn="ctr"/>
            <a:endParaRPr lang="ru-RU" sz="2400" dirty="0">
              <a:solidFill>
                <a:prstClr val="black"/>
              </a:solidFill>
              <a:latin typeface="Arial Black" pitchFamily="34" charset="0"/>
            </a:endParaRPr>
          </a:p>
        </p:txBody>
      </p:sp>
      <p:sp>
        <p:nvSpPr>
          <p:cNvPr id="14" name="Прямоугольник 13"/>
          <p:cNvSpPr/>
          <p:nvPr/>
        </p:nvSpPr>
        <p:spPr>
          <a:xfrm>
            <a:off x="1475656" y="4029066"/>
            <a:ext cx="3096344" cy="2677656"/>
          </a:xfrm>
          <a:prstGeom prst="rect">
            <a:avLst/>
          </a:prstGeom>
        </p:spPr>
        <p:txBody>
          <a:bodyPr wrap="square">
            <a:spAutoFit/>
          </a:bodyPr>
          <a:lstStyle/>
          <a:p>
            <a:pPr lvl="0" algn="ctr"/>
            <a:r>
              <a:rPr lang="uk-UA" sz="2400" b="1" i="1" dirty="0">
                <a:solidFill>
                  <a:srgbClr val="C00000"/>
                </a:solidFill>
                <a:latin typeface="Arial Black" pitchFamily="34" charset="0"/>
              </a:rPr>
              <a:t>У глечиках з вузькою шийкою зберігали вино, а з широкою </a:t>
            </a:r>
            <a:r>
              <a:rPr lang="uk-UA" sz="2400" b="1" i="1" dirty="0" smtClean="0">
                <a:solidFill>
                  <a:srgbClr val="C00000"/>
                </a:solidFill>
                <a:latin typeface="Arial Black" pitchFamily="34" charset="0"/>
              </a:rPr>
              <a:t>-молоко</a:t>
            </a:r>
            <a:r>
              <a:rPr lang="uk-UA" sz="2400" b="1" i="1" dirty="0">
                <a:solidFill>
                  <a:srgbClr val="C00000"/>
                </a:solidFill>
                <a:latin typeface="Arial Black" pitchFamily="34" charset="0"/>
              </a:rPr>
              <a:t>, у спеку – воду.</a:t>
            </a:r>
            <a:endParaRPr lang="ru-RU" sz="2400" dirty="0">
              <a:solidFill>
                <a:srgbClr val="C00000"/>
              </a:solidFill>
              <a:latin typeface="Arial Black" pitchFamily="34" charset="0"/>
            </a:endParaRPr>
          </a:p>
        </p:txBody>
      </p:sp>
    </p:spTree>
    <p:extLst>
      <p:ext uri="{BB962C8B-B14F-4D97-AF65-F5344CB8AC3E}">
        <p14:creationId xmlns:p14="http://schemas.microsoft.com/office/powerpoint/2010/main" val="32225615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331642" y="152400"/>
            <a:ext cx="3096342" cy="2844552"/>
          </a:xfrm>
        </p:spPr>
        <p:txBody>
          <a:bodyPr>
            <a:noAutofit/>
          </a:bodyPr>
          <a:lstStyle/>
          <a:p>
            <a:pPr algn="ctr"/>
            <a:r>
              <a:rPr lang="uk-UA" sz="2400" i="1" dirty="0" smtClean="0">
                <a:effectLst/>
                <a:latin typeface="Arial Black" pitchFamily="34" charset="0"/>
              </a:rPr>
              <a:t>Коли прали одяг на річці, користувались праниками. Також їх використовували для прасування. </a:t>
            </a:r>
            <a:endParaRPr lang="ru-RU" sz="2400" i="1" dirty="0">
              <a:effectLst/>
              <a:latin typeface="Arial Black" pitchFamily="34" charset="0"/>
            </a:endParaRPr>
          </a:p>
        </p:txBody>
      </p:sp>
      <p:pic>
        <p:nvPicPr>
          <p:cNvPr id="8" name="Picture 2" descr="Пов’язане зображенн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763181" y="2763176"/>
            <a:ext cx="6858005" cy="1331639"/>
          </a:xfrm>
          <a:prstGeom prst="rect">
            <a:avLst/>
          </a:prstGeom>
          <a:noFill/>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1331642" y="2690336"/>
            <a:ext cx="3096342" cy="3785652"/>
          </a:xfrm>
          <a:prstGeom prst="rect">
            <a:avLst/>
          </a:prstGeom>
        </p:spPr>
        <p:txBody>
          <a:bodyPr wrap="square">
            <a:spAutoFit/>
          </a:bodyPr>
          <a:lstStyle/>
          <a:p>
            <a:endParaRPr lang="uk-UA" sz="2000" i="1" dirty="0" smtClean="0">
              <a:effectLst/>
              <a:latin typeface="Arial Black" pitchFamily="34" charset="0"/>
            </a:endParaRPr>
          </a:p>
          <a:p>
            <a:endParaRPr lang="uk-UA" sz="2000" i="1" dirty="0">
              <a:latin typeface="Arial Black" pitchFamily="34" charset="0"/>
            </a:endParaRPr>
          </a:p>
          <a:p>
            <a:r>
              <a:rPr lang="uk-UA" sz="2000" i="1" dirty="0" smtClean="0">
                <a:effectLst/>
                <a:latin typeface="Arial Black" pitchFamily="34" charset="0"/>
              </a:rPr>
              <a:t>Пізніше з</a:t>
            </a:r>
            <a:r>
              <a:rPr lang="ru-RU" sz="2000" i="1" dirty="0" smtClean="0">
                <a:effectLst/>
                <a:latin typeface="Arial Black" pitchFamily="34" charset="0"/>
              </a:rPr>
              <a:t>’</a:t>
            </a:r>
            <a:r>
              <a:rPr lang="ru-RU" sz="2000" i="1" dirty="0" err="1" smtClean="0">
                <a:effectLst/>
                <a:latin typeface="Arial Black" pitchFamily="34" charset="0"/>
              </a:rPr>
              <a:t>явилися</a:t>
            </a:r>
            <a:r>
              <a:rPr lang="ru-RU" sz="2000" i="1" dirty="0" smtClean="0">
                <a:effectLst/>
                <a:latin typeface="Arial Black" pitchFamily="34" charset="0"/>
              </a:rPr>
              <a:t> </a:t>
            </a:r>
            <a:r>
              <a:rPr lang="ru-RU" sz="2000" i="1" dirty="0" err="1" smtClean="0">
                <a:effectLst/>
                <a:latin typeface="Arial Black" pitchFamily="34" charset="0"/>
              </a:rPr>
              <a:t>праски</a:t>
            </a:r>
            <a:r>
              <a:rPr lang="ru-RU" sz="2000" i="1" dirty="0" smtClean="0">
                <a:effectLst/>
                <a:latin typeface="Arial Black" pitchFamily="34" charset="0"/>
              </a:rPr>
              <a:t>, </a:t>
            </a:r>
            <a:r>
              <a:rPr lang="ru-RU" sz="2000" i="1" dirty="0" err="1" smtClean="0">
                <a:effectLst/>
                <a:latin typeface="Arial Black" pitchFamily="34" charset="0"/>
              </a:rPr>
              <a:t>які</a:t>
            </a:r>
            <a:r>
              <a:rPr lang="ru-RU" sz="2000" i="1" dirty="0" smtClean="0">
                <a:effectLst/>
                <a:latin typeface="Arial Black" pitchFamily="34" charset="0"/>
              </a:rPr>
              <a:t> в </a:t>
            </a:r>
            <a:r>
              <a:rPr lang="ru-RU" sz="2000" i="1" dirty="0" err="1" smtClean="0">
                <a:effectLst/>
                <a:latin typeface="Arial Black" pitchFamily="34" charset="0"/>
              </a:rPr>
              <a:t>нашому</a:t>
            </a:r>
            <a:r>
              <a:rPr lang="ru-RU" sz="2000" i="1" dirty="0" smtClean="0">
                <a:effectLst/>
                <a:latin typeface="Arial Black" pitchFamily="34" charset="0"/>
              </a:rPr>
              <a:t> </a:t>
            </a:r>
            <a:r>
              <a:rPr lang="ru-RU" sz="2000" i="1" dirty="0" err="1" smtClean="0">
                <a:effectLst/>
                <a:latin typeface="Arial Black" pitchFamily="34" charset="0"/>
              </a:rPr>
              <a:t>селі</a:t>
            </a:r>
            <a:r>
              <a:rPr lang="ru-RU" sz="2000" i="1" dirty="0" smtClean="0">
                <a:effectLst/>
                <a:latin typeface="Arial Black" pitchFamily="34" charset="0"/>
              </a:rPr>
              <a:t> </a:t>
            </a:r>
            <a:r>
              <a:rPr lang="ru-RU" sz="2000" i="1" dirty="0" err="1" smtClean="0">
                <a:effectLst/>
                <a:latin typeface="Arial Black" pitchFamily="34" charset="0"/>
              </a:rPr>
              <a:t>називали</a:t>
            </a:r>
            <a:r>
              <a:rPr lang="ru-RU" sz="2000" i="1" dirty="0" smtClean="0">
                <a:effectLst/>
                <a:latin typeface="Arial Black" pitchFamily="34" charset="0"/>
              </a:rPr>
              <a:t> </a:t>
            </a:r>
            <a:r>
              <a:rPr lang="uk-UA" sz="2000" i="1" dirty="0" smtClean="0">
                <a:effectLst/>
                <a:latin typeface="Arial Black" pitchFamily="34" charset="0"/>
              </a:rPr>
              <a:t>«</a:t>
            </a:r>
            <a:r>
              <a:rPr lang="uk-UA" sz="2000" i="1" dirty="0" err="1" smtClean="0">
                <a:effectLst/>
                <a:latin typeface="Arial Black" pitchFamily="34" charset="0"/>
              </a:rPr>
              <a:t>желізко</a:t>
            </a:r>
            <a:r>
              <a:rPr lang="uk-UA" sz="2000" i="1" dirty="0" smtClean="0">
                <a:effectLst/>
                <a:latin typeface="Arial Black" pitchFamily="34" charset="0"/>
              </a:rPr>
              <a:t>». Брали з печі вуглики, кидали в праску, вона нагрівалась і таким чином прасували одяг.</a:t>
            </a:r>
            <a:endParaRPr lang="ru-RU" sz="2000" dirty="0"/>
          </a:p>
        </p:txBody>
      </p:sp>
      <p:pic>
        <p:nvPicPr>
          <p:cNvPr id="16" name="Объект 15" descr="D:\фото світлиця\IMG_20190930_130936.jpg"/>
          <p:cNvPicPr>
            <a:picLocks noGrp="1"/>
          </p:cNvPicPr>
          <p:nvPr>
            <p:ph idx="1"/>
          </p:nvPr>
        </p:nvPicPr>
        <p:blipFill>
          <a:blip r:embed="rId3"/>
          <a:srcRect/>
          <a:stretch>
            <a:fillRect/>
          </a:stretch>
        </p:blipFill>
        <p:spPr bwMode="auto">
          <a:xfrm>
            <a:off x="4788024" y="3451652"/>
            <a:ext cx="3970784" cy="3024336"/>
          </a:xfrm>
          <a:prstGeom prst="rect">
            <a:avLst/>
          </a:prstGeom>
          <a:noFill/>
          <a:ln w="9525">
            <a:noFill/>
            <a:miter lim="800000"/>
            <a:headEnd/>
            <a:tailEnd/>
          </a:ln>
        </p:spPr>
      </p:pic>
      <p:pic>
        <p:nvPicPr>
          <p:cNvPr id="17" name="Рисунок 16" descr="D:\фото світлиця\IMG_20190930_130209.jpg"/>
          <p:cNvPicPr/>
          <p:nvPr/>
        </p:nvPicPr>
        <p:blipFill>
          <a:blip r:embed="rId4"/>
          <a:srcRect/>
          <a:stretch>
            <a:fillRect/>
          </a:stretch>
        </p:blipFill>
        <p:spPr bwMode="auto">
          <a:xfrm>
            <a:off x="4788024" y="332651"/>
            <a:ext cx="3978324" cy="2952333"/>
          </a:xfrm>
          <a:prstGeom prst="rect">
            <a:avLst/>
          </a:prstGeom>
          <a:noFill/>
          <a:ln w="9525">
            <a:noFill/>
            <a:miter lim="800000"/>
            <a:headEnd/>
            <a:tailEnd/>
          </a:ln>
        </p:spPr>
      </p:pic>
    </p:spTree>
    <p:extLst>
      <p:ext uri="{BB962C8B-B14F-4D97-AF65-F5344CB8AC3E}">
        <p14:creationId xmlns:p14="http://schemas.microsoft.com/office/powerpoint/2010/main" val="8072974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331640" y="188639"/>
            <a:ext cx="7704856" cy="2765575"/>
          </a:xfrm>
        </p:spPr>
        <p:txBody>
          <a:bodyPr>
            <a:noAutofit/>
          </a:bodyPr>
          <a:lstStyle/>
          <a:p>
            <a:r>
              <a:rPr lang="uk-UA" sz="2000" dirty="0">
                <a:effectLst/>
                <a:latin typeface="Arial Black" pitchFamily="34" charset="0"/>
              </a:rPr>
              <a:t>Необхідним у хаті були: постіль, </a:t>
            </a:r>
            <a:r>
              <a:rPr lang="uk-UA" sz="2000" dirty="0" err="1" smtClean="0">
                <a:effectLst/>
                <a:latin typeface="Arial Black" pitchFamily="34" charset="0"/>
              </a:rPr>
              <a:t>бамбетель</a:t>
            </a:r>
            <a:r>
              <a:rPr lang="uk-UA" sz="2000" dirty="0" smtClean="0">
                <a:effectLst/>
                <a:latin typeface="Arial Black" pitchFamily="34" charset="0"/>
              </a:rPr>
              <a:t> , лавки </a:t>
            </a:r>
            <a:r>
              <a:rPr lang="uk-UA" sz="2000" dirty="0">
                <a:effectLst/>
                <a:latin typeface="Arial Black" pitchFamily="34" charset="0"/>
              </a:rPr>
              <a:t>чи ослони та скриня. З появою дитини необхідністю ставали колиска та дитяче ліжечко.</a:t>
            </a:r>
            <a:r>
              <a:rPr lang="ru-RU" sz="2000" dirty="0">
                <a:effectLst/>
                <a:latin typeface="Arial Black" pitchFamily="34" charset="0"/>
              </a:rPr>
              <a:t/>
            </a:r>
            <a:br>
              <a:rPr lang="ru-RU" sz="2000" dirty="0">
                <a:effectLst/>
                <a:latin typeface="Arial Black" pitchFamily="34" charset="0"/>
              </a:rPr>
            </a:br>
            <a:r>
              <a:rPr lang="uk-UA" sz="2000" dirty="0">
                <a:effectLst/>
                <a:latin typeface="Arial Black" pitchFamily="34" charset="0"/>
              </a:rPr>
              <a:t>Переважно спали на печі та постелі. На постіль стелили довгу солому і вкривали веретою</a:t>
            </a:r>
            <a:r>
              <a:rPr lang="uk-UA" sz="2000" dirty="0" smtClean="0">
                <a:effectLst/>
                <a:latin typeface="Arial Black" pitchFamily="34" charset="0"/>
              </a:rPr>
              <a:t>. На </a:t>
            </a:r>
            <a:r>
              <a:rPr lang="uk-UA" sz="2000" dirty="0">
                <a:effectLst/>
                <a:latin typeface="Arial Black" pitchFamily="34" charset="0"/>
              </a:rPr>
              <a:t>свята постіль застеляли вишивкою: вишитими </a:t>
            </a:r>
            <a:r>
              <a:rPr lang="uk-UA" sz="2000" dirty="0" err="1" smtClean="0">
                <a:effectLst/>
                <a:latin typeface="Arial Black" pitchFamily="34" charset="0"/>
              </a:rPr>
              <a:t>простинями</a:t>
            </a:r>
            <a:r>
              <a:rPr lang="uk-UA" sz="2000" dirty="0" smtClean="0">
                <a:effectLst/>
                <a:latin typeface="Arial Black" pitchFamily="34" charset="0"/>
              </a:rPr>
              <a:t>, подушками</a:t>
            </a:r>
            <a:r>
              <a:rPr lang="uk-UA" sz="2000" dirty="0">
                <a:effectLst/>
                <a:latin typeface="Arial Black" pitchFamily="34" charset="0"/>
              </a:rPr>
              <a:t>, ясиками . Коли в хаті було більше </a:t>
            </a:r>
            <a:r>
              <a:rPr lang="uk-UA" sz="2000" dirty="0" smtClean="0">
                <a:effectLst/>
                <a:latin typeface="Arial Black" pitchFamily="34" charset="0"/>
              </a:rPr>
              <a:t>душ, </a:t>
            </a:r>
            <a:r>
              <a:rPr lang="uk-UA" sz="2000" dirty="0">
                <a:effectLst/>
                <a:latin typeface="Arial Black" pitchFamily="34" charset="0"/>
              </a:rPr>
              <a:t>то спали на </a:t>
            </a:r>
            <a:r>
              <a:rPr lang="uk-UA" sz="2000" dirty="0" err="1" smtClean="0">
                <a:effectLst/>
                <a:latin typeface="Arial Black" pitchFamily="34" charset="0"/>
              </a:rPr>
              <a:t>бамбетлі</a:t>
            </a:r>
            <a:r>
              <a:rPr lang="uk-UA" sz="2000" dirty="0" smtClean="0">
                <a:effectLst/>
                <a:latin typeface="Arial Black" pitchFamily="34" charset="0"/>
              </a:rPr>
              <a:t>, який </a:t>
            </a:r>
            <a:r>
              <a:rPr lang="uk-UA" sz="2000" dirty="0">
                <a:effectLst/>
                <a:latin typeface="Arial Black" pitchFamily="34" charset="0"/>
              </a:rPr>
              <a:t>вдень використовували для сидіння. </a:t>
            </a:r>
            <a:endParaRPr lang="ru-RU" sz="2000" dirty="0">
              <a:latin typeface="Arial Black" pitchFamily="34" charset="0"/>
            </a:endParaRPr>
          </a:p>
        </p:txBody>
      </p:sp>
      <p:pic>
        <p:nvPicPr>
          <p:cNvPr id="7" name="Объект 6" descr="C:\Users\Надежда\Притула  Н.А\фото  -світлиця\DSC03693.JPG"/>
          <p:cNvPicPr>
            <a:picLocks noGrp="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3140968"/>
            <a:ext cx="4464496" cy="3384376"/>
          </a:xfrm>
          <a:prstGeom prst="rect">
            <a:avLst/>
          </a:prstGeom>
          <a:noFill/>
          <a:ln>
            <a:noFill/>
          </a:ln>
        </p:spPr>
      </p:pic>
      <p:pic>
        <p:nvPicPr>
          <p:cNvPr id="8" name="Объект 7" descr="C:\Users\Надежда\Притула  Н.А\фото  -світлиця\DSC03691.JPG"/>
          <p:cNvPicPr>
            <a:picLocks noGr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3140968"/>
            <a:ext cx="3096344" cy="3384376"/>
          </a:xfrm>
          <a:prstGeom prst="rect">
            <a:avLst/>
          </a:prstGeom>
          <a:noFill/>
          <a:ln>
            <a:noFill/>
          </a:ln>
        </p:spPr>
      </p:pic>
      <p:pic>
        <p:nvPicPr>
          <p:cNvPr id="6" name="Picture 2" descr="Пов’язане зображенн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763181" y="2763176"/>
            <a:ext cx="6858005" cy="1331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08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688" y="152400"/>
            <a:ext cx="6923112" cy="2916560"/>
          </a:xfrm>
        </p:spPr>
        <p:txBody>
          <a:bodyPr>
            <a:noAutofit/>
          </a:bodyPr>
          <a:lstStyle/>
          <a:p>
            <a:r>
              <a:rPr lang="uk-UA" sz="2000" dirty="0">
                <a:effectLst/>
                <a:latin typeface="Arial Black" pitchFamily="34" charset="0"/>
              </a:rPr>
              <a:t>Сиділи також на лавках чи ослонах, стільцях і стільчиках.</a:t>
            </a:r>
            <a:r>
              <a:rPr lang="ru-RU" sz="2000" dirty="0">
                <a:effectLst/>
                <a:latin typeface="Arial Black" pitchFamily="34" charset="0"/>
              </a:rPr>
              <a:t/>
            </a:r>
            <a:br>
              <a:rPr lang="ru-RU" sz="2000" dirty="0">
                <a:effectLst/>
                <a:latin typeface="Arial Black" pitchFamily="34" charset="0"/>
              </a:rPr>
            </a:br>
            <a:r>
              <a:rPr lang="uk-UA" sz="2000" dirty="0">
                <a:effectLst/>
                <a:latin typeface="Arial Black" pitchFamily="34" charset="0"/>
              </a:rPr>
              <a:t>Чільне місце у </a:t>
            </a:r>
            <a:r>
              <a:rPr lang="uk-UA" sz="2000" dirty="0" smtClean="0">
                <a:effectLst/>
                <a:latin typeface="Arial Black" pitchFamily="34" charset="0"/>
              </a:rPr>
              <a:t>кожній оселі </a:t>
            </a:r>
            <a:r>
              <a:rPr lang="uk-UA" sz="2000" dirty="0">
                <a:effectLst/>
                <a:latin typeface="Arial Black" pitchFamily="34" charset="0"/>
              </a:rPr>
              <a:t>займала </a:t>
            </a:r>
            <a:r>
              <a:rPr lang="uk-UA" sz="2000" dirty="0" smtClean="0">
                <a:effectLst/>
                <a:latin typeface="Arial Black" pitchFamily="34" charset="0"/>
              </a:rPr>
              <a:t>скриня, оздоблена розписом або ковкою, за </a:t>
            </a:r>
            <a:r>
              <a:rPr lang="uk-UA" sz="2000" dirty="0">
                <a:effectLst/>
                <a:latin typeface="Arial Black" pitchFamily="34" charset="0"/>
              </a:rPr>
              <a:t>якою </a:t>
            </a:r>
            <a:r>
              <a:rPr lang="uk-UA" sz="2000" dirty="0" smtClean="0">
                <a:effectLst/>
                <a:latin typeface="Arial Black" pitchFamily="34" charset="0"/>
              </a:rPr>
              <a:t>обідали, вечеряли</a:t>
            </a:r>
            <a:r>
              <a:rPr lang="uk-UA" sz="2000" dirty="0">
                <a:effectLst/>
                <a:latin typeface="Arial Black" pitchFamily="34" charset="0"/>
              </a:rPr>
              <a:t>. </a:t>
            </a:r>
            <a:r>
              <a:rPr lang="uk-UA" sz="2000" dirty="0" smtClean="0">
                <a:effectLst/>
                <a:latin typeface="Arial Black" pitchFamily="34" charset="0"/>
              </a:rPr>
              <a:t/>
            </a:r>
            <a:br>
              <a:rPr lang="uk-UA" sz="2000" dirty="0" smtClean="0">
                <a:effectLst/>
                <a:latin typeface="Arial Black" pitchFamily="34" charset="0"/>
              </a:rPr>
            </a:br>
            <a:r>
              <a:rPr lang="uk-UA" sz="2000" dirty="0" smtClean="0">
                <a:effectLst/>
                <a:latin typeface="Arial Black" pitchFamily="34" charset="0"/>
              </a:rPr>
              <a:t>В ній, без перебільшення, містилися скарби родини – вишиванки, рушники, хустки. На </a:t>
            </a:r>
            <a:r>
              <a:rPr lang="uk-UA" sz="2000" dirty="0">
                <a:effectLst/>
                <a:latin typeface="Arial Black" pitchFamily="34" charset="0"/>
              </a:rPr>
              <a:t>свята скриню накривали святковою скатертиною.</a:t>
            </a:r>
            <a:r>
              <a:rPr lang="ru-RU" sz="2000" dirty="0">
                <a:effectLst/>
                <a:latin typeface="Arial Black" pitchFamily="34" charset="0"/>
              </a:rPr>
              <a:t/>
            </a:r>
            <a:br>
              <a:rPr lang="ru-RU" sz="2000" dirty="0">
                <a:effectLst/>
                <a:latin typeface="Arial Black" pitchFamily="34" charset="0"/>
              </a:rPr>
            </a:br>
            <a:endParaRPr lang="ru-RU" sz="2000" dirty="0"/>
          </a:p>
        </p:txBody>
      </p:sp>
      <p:pic>
        <p:nvPicPr>
          <p:cNvPr id="6" name="Объект 5" descr="D:\фото світлиця\IMG_20190930_124236.jpg"/>
          <p:cNvPicPr>
            <a:picLocks noGrp="1"/>
          </p:cNvPicPr>
          <p:nvPr>
            <p:ph idx="1"/>
          </p:nvPr>
        </p:nvPicPr>
        <p:blipFill>
          <a:blip r:embed="rId2"/>
          <a:srcRect/>
          <a:stretch>
            <a:fillRect/>
          </a:stretch>
        </p:blipFill>
        <p:spPr bwMode="auto">
          <a:xfrm>
            <a:off x="1691680" y="2708920"/>
            <a:ext cx="6984777" cy="3890962"/>
          </a:xfrm>
          <a:prstGeom prst="rect">
            <a:avLst/>
          </a:prstGeom>
          <a:noFill/>
          <a:ln w="9525">
            <a:noFill/>
            <a:miter lim="800000"/>
            <a:headEnd/>
            <a:tailEnd/>
          </a:ln>
        </p:spPr>
      </p:pic>
      <p:pic>
        <p:nvPicPr>
          <p:cNvPr id="7" name="Picture 2" descr="Пов’язане зображенн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637423" y="2637415"/>
            <a:ext cx="6858005" cy="1583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5684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Другая 1">
      <a:dk1>
        <a:srgbClr val="935409"/>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1029</TotalTime>
  <Words>398</Words>
  <Application>Microsoft Office PowerPoint</Application>
  <PresentationFormat>Экран (4:3)</PresentationFormat>
  <Paragraphs>22</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Бумажная</vt:lpstr>
      <vt:lpstr>  Українська хата - святиня –  це оберіг нашого народу. </vt:lpstr>
      <vt:lpstr>                Так, справжньою гордістю оселі була піч. Для всього роду піч була, як мати. Їй поклонялися, навіть боялися. Піч, як живу істоту, оспівували в піснях. Вона займала багато місця в хаті, але    господарі  цим  не переймалися. Піч  служила для обігрівання, випікання хліба, приготування  їжі. На  печі спали, сушили зерно, одяг. Піч ще називали матір’ю хати. У  доброї господині  вона була охайна, чистенька, розмальована квітами.  Біля печі  у куточку стояли рогачі, лопати, коцюби. </vt:lpstr>
      <vt:lpstr>  У кожній , навіть бідній, хаті був посуд. Спочатку дерев’яний та глиняний, потім чавунний.  У  глиняних та чавунних горщиках варили першу та другу страви. Дуже багато було дерев’яного приладдя: макогін, тачілки, ложки, сільнички, відра, масленички, у яких збивали масло, дерев’яні діжки,  що слугували для заквашення овочів та фруктів. </vt:lpstr>
      <vt:lpstr>У кожної господині були нецки, та не одні. В одних замішували тісто, в інших прали одяг. У бідних сім’ях у нецках колисали дітей. </vt:lpstr>
      <vt:lpstr>   Перед тим, як хліб потрапляв у піч, тісто замішували і поміщали у форми.      Лопату посипали кукурудзяним борошном, легенько викладали тісто з форми на лопату  і - в піч. Коли хліб був спечений, його висували коцюбою з печі. </vt:lpstr>
      <vt:lpstr>Посуд зберігали у мисниках, які були різні за  призначенням.  Одні були для тарілок і мисок,   інші - для глечиків. </vt:lpstr>
      <vt:lpstr>Коли прали одяг на річці, користувались праниками. Також їх використовували для прасування. </vt:lpstr>
      <vt:lpstr>Необхідним у хаті були: постіль, бамбетель , лавки чи ослони та скриня. З появою дитини необхідністю ставали колиска та дитяче ліжечко. Переважно спали на печі та постелі. На постіль стелили довгу солому і вкривали веретою. На свята постіль застеляли вишивкою: вишитими простинями, подушками, ясиками . Коли в хаті було більше душ, то спали на бамбетлі, який вдень використовували для сидіння. </vt:lpstr>
      <vt:lpstr>Сиділи також на лавках чи ослонах, стільцях і стільчиках. Чільне місце у кожній оселі займала скриня, оздоблена розписом або ковкою, за якою обідали, вечеряли.  В ній, без перебільшення, містилися скарби родини – вишиванки, рушники, хустки. На свята скриню накривали святковою скатертиною. </vt:lpstr>
      <vt:lpstr>У багатших сім’ях були ще “креденци”, у яких зберігали новий посуд , цінні речі… В окремих оселях були вішаки, які служили , як для одягу так і для окраси. </vt:lpstr>
      <vt:lpstr>Були також настінні годинники  та дзеркала,  які, зазвичай, зберігалися у дерев’яних рамках  ручної роботи.</vt:lpstr>
      <vt:lpstr>  Висить рушник у хаті на кілочку, Калина червоніє на столі, А біля неї житні колосочки,  Мов пустотливі братики малі. Це все -  моя земля, моя Вкраїна. Це рук моєї матері тепло. І цей рушник, яким  і дочку й сина  Благословляє мати на добро.  </vt:lpstr>
      <vt:lpstr>« Хата без рушника, що сім’я без дітей», - казали в народі. Так уже повелося на Україні, що все життя людини було пов’язане з рушником. У нього загортали новонароджену дитину, на нього ставали молодята, рушником благословляла мати на дорогу і з  рушником відправляли у останню путь. Коли до хати приходила молода господиня, починала вбирати хату своїми рушниками, примовляючи при цьому: « Нехай ваші, мамо, спочивають, а мої до роботи стають». Стара господиня складала рушники у скриню і лежали вони там до останньої днини. По всій Україні поширений звичай покривати рушником хліб на столі. Ним накривали нецки після випікання хліба. Ставили їх під образами на покутті. Кожен рушник, як книга, яку читали наші пращури, дивлячись на візерунки, і знали від чого хотіла захистити свій рід жінка, яка вишивала рушник. </vt:lpstr>
      <vt:lpstr>Не лише рушник був оберегом долі людини, а й сорочка – вишиванка. Вишиванка – символ здоров’я , краси , щасливої долі , родової пам’яті , оберіг від будь-якої хвороби та напасті. Першу сорочечку дитині шили із крижми та називали її льолею. Вишивали коло пазушки синім шовком декілька хрестиків – на чисте , щасливе життя. До дев’яти років носили льолі , а з дев’яти  -  сорочки з вишитими рукавами , щоб сила в руках була. З дванадцяти – дівчата вже й самі собі вишивали сорочки – готували посаг. У кожному селі майстрині використовували різні техніки вишивання, кольори та вподобання. Тому ,саме за сорочкою визначали з якого села газдиня .      </vt:lpstr>
      <vt:lpstr>                                            А чи знаєте ви, що сорочка, вишита вночі, набуває особливої сили – магічної ? Той , хто одягне її , зможе дощі зазивати , химери відганяти та зради ніколи не знати . От і вишивали дівчата своїм коханим, майбутнім господарям, захисникам магічні сорочки, вкладаючи в них свої мрії , сподівання, кохання. Дочка ніколи не одягала материної сорочки – щоб не повторити того горя , якого зазнала мати. Не давали перешивати візерунок зі своїх сорочок , щоб із візерунком і доля не пішла. Мабуть , того і буяє Україна неповторністю сорочок. А от, якщо дощ намочив уперше одягнену сорочку – то на багатство. І ще дуже –  дуже  багато різних прикмет стосовно сорочки – вишиванки існує в народі.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я</dc:creator>
  <cp:lastModifiedBy>я</cp:lastModifiedBy>
  <cp:revision>115</cp:revision>
  <dcterms:created xsi:type="dcterms:W3CDTF">2019-09-29T11:11:41Z</dcterms:created>
  <dcterms:modified xsi:type="dcterms:W3CDTF">2019-10-07T18:03:33Z</dcterms:modified>
</cp:coreProperties>
</file>