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6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300"/>
            <a:ext cx="1459235" cy="201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36" y="371852"/>
            <a:ext cx="1422385" cy="200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59" y="469316"/>
            <a:ext cx="1260140" cy="191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7695"/>
            <a:ext cx="1376830" cy="193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1468738" cy="187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996" y="2636912"/>
            <a:ext cx="14700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72" y="2707361"/>
            <a:ext cx="140811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73424"/>
            <a:ext cx="13906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09" y="4869160"/>
            <a:ext cx="1240284" cy="180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77" y="4869160"/>
            <a:ext cx="1450168" cy="180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72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1" y="246956"/>
            <a:ext cx="1297852" cy="200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156" y="285039"/>
            <a:ext cx="1617732" cy="196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r="8548" b="10534"/>
          <a:stretch/>
        </p:blipFill>
        <p:spPr bwMode="auto">
          <a:xfrm>
            <a:off x="3707904" y="353987"/>
            <a:ext cx="1568833" cy="190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49" y="355216"/>
            <a:ext cx="1362576" cy="190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1" y="2564904"/>
            <a:ext cx="1433473" cy="181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6223"/>
            <a:ext cx="15367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340" y="2560553"/>
            <a:ext cx="1285005" cy="174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88" y="2552343"/>
            <a:ext cx="1312664" cy="175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21" y="2531558"/>
            <a:ext cx="1326009" cy="17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60" y="2531558"/>
            <a:ext cx="1083553" cy="17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31" y="4581128"/>
            <a:ext cx="1298575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251" y="4654154"/>
            <a:ext cx="135413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030" y="4593034"/>
            <a:ext cx="12065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60" y="4520461"/>
            <a:ext cx="134143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10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80" y="287399"/>
            <a:ext cx="1368226" cy="199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96" y="351320"/>
            <a:ext cx="1269777" cy="186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5261"/>
            <a:ext cx="1227904" cy="184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04" y="375261"/>
            <a:ext cx="1199275" cy="18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38" y="2492896"/>
            <a:ext cx="1327630" cy="195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5" y="2492896"/>
            <a:ext cx="1166710" cy="195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95" y="2517659"/>
            <a:ext cx="1195344" cy="192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127" y="2517659"/>
            <a:ext cx="1333750" cy="182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4" y="4653136"/>
            <a:ext cx="108585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32" y="4677741"/>
            <a:ext cx="13779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65" y="2495550"/>
            <a:ext cx="1431925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36" y="4653136"/>
            <a:ext cx="1328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04" y="4642024"/>
            <a:ext cx="133508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66" y="4677741"/>
            <a:ext cx="1622990" cy="189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47" y="323320"/>
            <a:ext cx="1273452" cy="19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02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55" y="2259672"/>
            <a:ext cx="1591729" cy="201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31" y="2512818"/>
            <a:ext cx="1296144" cy="183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35" y="334907"/>
            <a:ext cx="1344649" cy="17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0662"/>
            <a:ext cx="1485842" cy="187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9" y="2496405"/>
            <a:ext cx="1371497" cy="191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10" y="2496405"/>
            <a:ext cx="1351089" cy="177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15" y="4653136"/>
            <a:ext cx="1323487" cy="187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37053"/>
            <a:ext cx="1408113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5" y="286520"/>
            <a:ext cx="14811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31" y="267741"/>
            <a:ext cx="1471304" cy="196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2601"/>
            <a:ext cx="1637064" cy="185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61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sunrise</dc:creator>
  <cp:lastModifiedBy>Home</cp:lastModifiedBy>
  <cp:revision>25</cp:revision>
  <cp:lastPrinted>2015-07-06T08:35:52Z</cp:lastPrinted>
  <dcterms:created xsi:type="dcterms:W3CDTF">2015-06-17T04:26:37Z</dcterms:created>
  <dcterms:modified xsi:type="dcterms:W3CDTF">2017-03-26T09:46:16Z</dcterms:modified>
</cp:coreProperties>
</file>