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Доберман-порода </a:t>
            </a:r>
            <a:r>
              <a:rPr lang="ru-RU" dirty="0" err="1" smtClean="0"/>
              <a:t>короткошерстих</a:t>
            </a:r>
            <a:r>
              <a:rPr lang="ru-RU" dirty="0" smtClean="0"/>
              <a:t> </a:t>
            </a:r>
            <a:r>
              <a:rPr lang="ru-RU" dirty="0" err="1" smtClean="0"/>
              <a:t>службових</a:t>
            </a:r>
            <a:r>
              <a:rPr lang="ru-RU" dirty="0" smtClean="0"/>
              <a:t> </a:t>
            </a:r>
            <a:r>
              <a:rPr lang="ru-RU" dirty="0"/>
              <a:t>собак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326832" cy="511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5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Фокстер'єр</a:t>
            </a:r>
            <a:r>
              <a:rPr lang="ru-RU" sz="3600" dirty="0" smtClean="0"/>
              <a:t>- </a:t>
            </a:r>
            <a:r>
              <a:rPr lang="ru-RU" sz="3600" dirty="0"/>
              <a:t>порода </a:t>
            </a:r>
            <a:r>
              <a:rPr lang="ru-RU" sz="3600" dirty="0" err="1"/>
              <a:t>мисливських</a:t>
            </a:r>
            <a:r>
              <a:rPr lang="ru-RU" sz="3600" dirty="0"/>
              <a:t> собак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34" y="980728"/>
            <a:ext cx="67573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b="1" dirty="0" err="1"/>
              <a:t>Ш</a:t>
            </a:r>
            <a:r>
              <a:rPr lang="ru-RU" b="1" dirty="0" err="1" smtClean="0"/>
              <a:t>ляхе́тний</a:t>
            </a:r>
            <a:r>
              <a:rPr lang="ru-RU" b="1" dirty="0" smtClean="0"/>
              <a:t> –</a:t>
            </a:r>
            <a:r>
              <a:rPr lang="ru-RU" b="1" dirty="0" err="1" smtClean="0"/>
              <a:t>той,який</a:t>
            </a:r>
            <a:r>
              <a:rPr lang="ru-RU" b="1" dirty="0" smtClean="0"/>
              <a:t> </a:t>
            </a:r>
            <a:r>
              <a:rPr lang="ru-RU" b="1" dirty="0" err="1"/>
              <a:t>відзначається</a:t>
            </a:r>
            <a:r>
              <a:rPr lang="ru-RU" b="1" dirty="0"/>
              <a:t> </a:t>
            </a:r>
            <a:r>
              <a:rPr lang="ru-RU" b="1" dirty="0" err="1"/>
              <a:t>високими</a:t>
            </a:r>
            <a:r>
              <a:rPr lang="ru-RU" b="1" dirty="0"/>
              <a:t> </a:t>
            </a:r>
            <a:r>
              <a:rPr lang="ru-RU" b="1" dirty="0" err="1"/>
              <a:t>моральними</a:t>
            </a:r>
            <a:r>
              <a:rPr lang="ru-RU" b="1" dirty="0"/>
              <a:t> </a:t>
            </a:r>
            <a:r>
              <a:rPr lang="ru-RU" b="1" dirty="0" err="1"/>
              <a:t>якостями</a:t>
            </a:r>
            <a:r>
              <a:rPr lang="ru-RU" b="1" dirty="0"/>
              <a:t>; </a:t>
            </a:r>
            <a:r>
              <a:rPr lang="ru-RU" b="1" dirty="0" err="1"/>
              <a:t>чесний</a:t>
            </a:r>
            <a:r>
              <a:rPr lang="ru-RU" b="1" dirty="0"/>
              <a:t>, </a:t>
            </a:r>
            <a:r>
              <a:rPr lang="ru-RU" b="1" dirty="0" err="1"/>
              <a:t>порядний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101279" cy="40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9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accent6">
                    <a:lumMod val="75000"/>
                  </a:schemeClr>
                </a:solidFill>
              </a:rPr>
              <a:t>Пригадай!!!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2" y="2132856"/>
            <a:ext cx="9311909" cy="40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Доберман-порода короткошерстих службових собак</vt:lpstr>
      <vt:lpstr>Фокстер'єр- порода мисливських собак</vt:lpstr>
      <vt:lpstr>Шляхе́тний –той,який відзначається високими моральними якостями; чесний, порядний  </vt:lpstr>
      <vt:lpstr>Пригадай!!!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Доберман-порода короткошерстих службових собак</dc:title>
  <dc:creator>User</dc:creator>
  <cp:lastModifiedBy>User</cp:lastModifiedBy>
  <cp:revision>2</cp:revision>
  <dcterms:created xsi:type="dcterms:W3CDTF">2020-03-30T13:09:46Z</dcterms:created>
  <dcterms:modified xsi:type="dcterms:W3CDTF">2020-03-30T13:35:32Z</dcterms:modified>
</cp:coreProperties>
</file>