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284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Транспорт колись і тепер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3" y="1844824"/>
            <a:ext cx="5918622" cy="433811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иды транспорта Наземный транспорт Водный транспорт Воздушны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88640"/>
            <a:ext cx="3498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Види транспорту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234888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повітряний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87593" y="3955368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водний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0965" y="5260558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наземний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35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889" y="436022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Повітряний транспорт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772816"/>
            <a:ext cx="135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минулому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700808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Сьогодні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31840" y="959242"/>
            <a:ext cx="493199" cy="59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24128" y="1052736"/>
            <a:ext cx="806283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94147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00679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41538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Водний</a:t>
            </a:r>
            <a:r>
              <a:rPr lang="uk-UA" sz="3200" dirty="0" smtClean="0"/>
              <a:t> транспорт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87170"/>
            <a:ext cx="135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минулому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62726" y="1787170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Сьогодні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3" y="3284984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49" y="2599184"/>
            <a:ext cx="43243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3728" y="1087869"/>
            <a:ext cx="1008112" cy="468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08104" y="1087869"/>
            <a:ext cx="1019020" cy="468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Наземний транспорт</a:t>
            </a:r>
          </a:p>
          <a:p>
            <a:r>
              <a:rPr lang="uk-UA" dirty="0" smtClean="0"/>
              <a:t>У минулому                                                                                                 Сьогодні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19672" y="1052736"/>
            <a:ext cx="1800200" cy="251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178314"/>
            <a:ext cx="1224136" cy="306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64044"/>
            <a:ext cx="3960440" cy="37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" y="4288705"/>
            <a:ext cx="2209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3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2020-03-29T20:00:25Z</dcterms:created>
  <dcterms:modified xsi:type="dcterms:W3CDTF">2020-03-29T20:19:08Z</dcterms:modified>
</cp:coreProperties>
</file>