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3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1008112"/>
          </a:xfrm>
        </p:spPr>
        <p:txBody>
          <a:bodyPr>
            <a:no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</a:rPr>
              <a:t>Аеропорт</a:t>
            </a:r>
            <a:r>
              <a:rPr lang="uk-UA" sz="2800" dirty="0" err="1" smtClean="0"/>
              <a:t>-</a:t>
            </a:r>
            <a:r>
              <a:rPr lang="ru-RU" sz="2800" dirty="0"/>
              <a:t>комплекс </a:t>
            </a:r>
            <a:r>
              <a:rPr lang="ru-RU" sz="2800" dirty="0" err="1"/>
              <a:t>споруд</a:t>
            </a:r>
            <a:r>
              <a:rPr lang="ru-RU" sz="2800" dirty="0"/>
              <a:t>, </a:t>
            </a:r>
            <a:r>
              <a:rPr lang="ru-RU" sz="2800" dirty="0" err="1"/>
              <a:t>призначених</a:t>
            </a:r>
            <a:r>
              <a:rPr lang="ru-RU" sz="2800" dirty="0"/>
              <a:t> для </a:t>
            </a:r>
            <a:r>
              <a:rPr lang="ru-RU" sz="2800" dirty="0" err="1"/>
              <a:t>відправлення</a:t>
            </a:r>
            <a:r>
              <a:rPr lang="ru-RU" sz="2800" dirty="0"/>
              <a:t>, </a:t>
            </a:r>
            <a:r>
              <a:rPr lang="ru-RU" sz="2800" dirty="0" err="1"/>
              <a:t>прибуття</a:t>
            </a:r>
            <a:r>
              <a:rPr lang="ru-RU" sz="2800" dirty="0"/>
              <a:t> та </a:t>
            </a:r>
            <a:r>
              <a:rPr lang="ru-RU" sz="2800" dirty="0" err="1"/>
              <a:t>обслуговування</a:t>
            </a:r>
            <a:r>
              <a:rPr lang="ru-RU" sz="2800" dirty="0"/>
              <a:t> </a:t>
            </a:r>
            <a:r>
              <a:rPr lang="ru-RU" sz="2800" dirty="0" err="1"/>
              <a:t>повітряних</a:t>
            </a:r>
            <a:r>
              <a:rPr lang="ru-RU" sz="2800" dirty="0"/>
              <a:t> суден.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4500"/>
            <a:ext cx="7992888" cy="481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1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Симпатія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Пілот-</a:t>
            </a:r>
            <a:r>
              <a:rPr lang="ru-RU" dirty="0" err="1"/>
              <a:t>ілот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, </a:t>
            </a:r>
            <a:r>
              <a:rPr lang="ru-RU" dirty="0" err="1"/>
              <a:t>керуючий</a:t>
            </a:r>
            <a:r>
              <a:rPr lang="ru-RU" dirty="0"/>
              <a:t> </a:t>
            </a:r>
            <a:r>
              <a:rPr lang="ru-RU" dirty="0" err="1"/>
              <a:t>повітряним</a:t>
            </a:r>
            <a:r>
              <a:rPr lang="ru-RU" dirty="0"/>
              <a:t> </a:t>
            </a:r>
            <a:r>
              <a:rPr lang="ru-RU" dirty="0" err="1"/>
              <a:t>транспортним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705475" cy="50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err="1" smtClean="0"/>
              <a:t>Жест-</a:t>
            </a:r>
            <a:r>
              <a:rPr lang="ru-RU" sz="3600" dirty="0" err="1"/>
              <a:t>р</a:t>
            </a:r>
            <a:r>
              <a:rPr lang="ru-RU" sz="3600" dirty="0" err="1" smtClean="0"/>
              <a:t>ух</a:t>
            </a:r>
            <a:r>
              <a:rPr lang="ru-RU" sz="3600" dirty="0" smtClean="0"/>
              <a:t> </a:t>
            </a:r>
            <a:r>
              <a:rPr lang="ru-RU" sz="3600" dirty="0" err="1"/>
              <a:t>тіла</a:t>
            </a:r>
            <a:r>
              <a:rPr lang="ru-RU" sz="3600" dirty="0"/>
              <a:t> </a:t>
            </a:r>
            <a:r>
              <a:rPr lang="ru-RU" sz="3600" dirty="0" err="1"/>
              <a:t>чи</a:t>
            </a:r>
            <a:r>
              <a:rPr lang="ru-RU" sz="3600" dirty="0"/>
              <a:t> рук,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супроводжує</a:t>
            </a:r>
            <a:r>
              <a:rPr lang="ru-RU" sz="3600" dirty="0"/>
              <a:t> </a:t>
            </a:r>
            <a:r>
              <a:rPr lang="ru-RU" sz="3600" dirty="0" err="1"/>
              <a:t>людську</a:t>
            </a:r>
            <a:r>
              <a:rPr lang="ru-RU" sz="3600" dirty="0"/>
              <a:t> </a:t>
            </a:r>
            <a:r>
              <a:rPr lang="ru-RU" sz="3600" dirty="0" err="1"/>
              <a:t>мову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замінює</a:t>
            </a:r>
            <a:r>
              <a:rPr lang="ru-RU" sz="3600" dirty="0"/>
              <a:t> </a:t>
            </a:r>
            <a:r>
              <a:rPr lang="ru-RU" sz="3600" dirty="0" err="1"/>
              <a:t>її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9038" r="10516" b="39079"/>
          <a:stretch/>
        </p:blipFill>
        <p:spPr bwMode="auto">
          <a:xfrm>
            <a:off x="493779" y="1628800"/>
            <a:ext cx="83266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Мова жестів рук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Супер</a:t>
            </a:r>
            <a:r>
              <a:rPr lang="uk-UA" dirty="0" smtClean="0"/>
              <a:t>,добре, клас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Перемога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7761"/>
            <a:ext cx="7920880" cy="480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Увага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72816"/>
            <a:ext cx="443865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Все добре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72816"/>
            <a:ext cx="4438650" cy="49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9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Ворожий настрій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2" y="1628800"/>
            <a:ext cx="896448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Аеропорт-комплекс споруд, призначених для відправлення, прибуття та обслуговування повітряних суден.</vt:lpstr>
      <vt:lpstr>Пілот-ілот - це фахівець, керуючий повітряним транспортним засобом</vt:lpstr>
      <vt:lpstr>Жест-рух тіла чи рук, який супроводжує людську мову або замінює її</vt:lpstr>
      <vt:lpstr>Мова жестів рук</vt:lpstr>
      <vt:lpstr>Супер,добре, клас</vt:lpstr>
      <vt:lpstr>Перемога</vt:lpstr>
      <vt:lpstr>Увага</vt:lpstr>
      <vt:lpstr>Все добре</vt:lpstr>
      <vt:lpstr>Ворожий настрій</vt:lpstr>
      <vt:lpstr>Симпатія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Аеропорт-комплекс споруд, призначених для відправлення, прибуття та обслуговування повітряних суден.</dc:title>
  <dc:creator>User</dc:creator>
  <cp:lastModifiedBy>User</cp:lastModifiedBy>
  <cp:revision>2</cp:revision>
  <dcterms:created xsi:type="dcterms:W3CDTF">2020-04-01T13:43:30Z</dcterms:created>
  <dcterms:modified xsi:type="dcterms:W3CDTF">2020-04-01T14:13:02Z</dcterms:modified>
</cp:coreProperties>
</file>