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58" r:id="rId4"/>
    <p:sldId id="259" r:id="rId5"/>
    <p:sldId id="273" r:id="rId6"/>
    <p:sldId id="260" r:id="rId7"/>
    <p:sldId id="261" r:id="rId8"/>
    <p:sldId id="262" r:id="rId9"/>
    <p:sldId id="264" r:id="rId10"/>
    <p:sldId id="266" r:id="rId11"/>
    <p:sldId id="270" r:id="rId12"/>
    <p:sldId id="275" r:id="rId13"/>
    <p:sldId id="276" r:id="rId14"/>
    <p:sldId id="269" r:id="rId15"/>
    <p:sldId id="274" r:id="rId16"/>
    <p:sldId id="271" r:id="rId17"/>
    <p:sldId id="272"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autoAdjust="0"/>
    <p:restoredTop sz="94727" autoAdjust="0"/>
  </p:normalViewPr>
  <p:slideViewPr>
    <p:cSldViewPr>
      <p:cViewPr varScale="1">
        <p:scale>
          <a:sx n="69" d="100"/>
          <a:sy n="69" d="100"/>
        </p:scale>
        <p:origin x="-1182" y="-102"/>
      </p:cViewPr>
      <p:guideLst>
        <p:guide orient="horz" pos="2160"/>
        <p:guide pos="2880"/>
      </p:guideLst>
    </p:cSldViewPr>
  </p:slideViewPr>
  <p:outlineViewPr>
    <p:cViewPr>
      <p:scale>
        <a:sx n="33" d="100"/>
        <a:sy n="33" d="100"/>
      </p:scale>
      <p:origin x="54" y="73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A2B6855-CD99-4ECE-808F-98AB768AD438}" type="datetimeFigureOut">
              <a:rPr lang="ru-RU"/>
              <a:pPr>
                <a:defRPr/>
              </a:pPr>
              <a:t>04.04.2018</a:t>
            </a:fld>
            <a:endParaRPr lang="ru-RU"/>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noProof="0" smtClean="0"/>
              <a:t>Зразок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endParaRPr lang="ru-RU" noProof="0" smtClean="0"/>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21F7875-BAE6-470D-9A06-28038BEB12DF}" type="slidenum">
              <a:rPr lang="ru-RU"/>
              <a:pPr>
                <a:defRPr/>
              </a:pPr>
              <a:t>‹#›</a:t>
            </a:fld>
            <a:endParaRPr lang="ru-RU"/>
          </a:p>
        </p:txBody>
      </p:sp>
    </p:spTree>
    <p:extLst>
      <p:ext uri="{BB962C8B-B14F-4D97-AF65-F5344CB8AC3E}">
        <p14:creationId xmlns:p14="http://schemas.microsoft.com/office/powerpoint/2010/main" xmlns="" val="2053159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D21F7875-BAE6-470D-9A06-28038BEB12DF}" type="slidenum">
              <a:rPr lang="ru-RU" smtClean="0"/>
              <a:pPr>
                <a:defRPr/>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pPr>
              <a:defRPr/>
            </a:pPr>
            <a:fld id="{D21F7875-BAE6-470D-9A06-28038BEB12DF}" type="slidenum">
              <a:rPr lang="ru-RU" smtClean="0"/>
              <a:pPr>
                <a:defRPr/>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25603" name="Місце для нотато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uk-UA" smtClean="0"/>
          </a:p>
        </p:txBody>
      </p:sp>
      <p:sp>
        <p:nvSpPr>
          <p:cNvPr id="25604" name="Місце для номера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81ED21-1841-4155-9510-328428E54966}" type="slidenum">
              <a:rPr lang="ru-RU" smtClean="0"/>
              <a:pPr/>
              <a:t>11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4" name="Пряма сполучна лінія 12"/>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ctrTitle"/>
          </p:nvPr>
        </p:nvSpPr>
        <p:spPr>
          <a:xfrm>
            <a:off x="381000" y="4853411"/>
            <a:ext cx="8458200" cy="1222375"/>
          </a:xfrm>
        </p:spPr>
        <p:txBody>
          <a:bodyPr anchor="t"/>
          <a:lstStyle/>
          <a:p>
            <a:r>
              <a:rPr lang="uk-UA" smtClean="0"/>
              <a:t>Зразок заголовка</a:t>
            </a:r>
            <a:endParaRPr lang="en-US"/>
          </a:p>
        </p:txBody>
      </p:sp>
      <p:sp>
        <p:nvSpPr>
          <p:cNvPr id="9" name="Пі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uk-UA" smtClean="0"/>
              <a:t>Зразок підзаголовка</a:t>
            </a:r>
            <a:endParaRPr lang="en-US"/>
          </a:p>
        </p:txBody>
      </p:sp>
      <p:sp>
        <p:nvSpPr>
          <p:cNvPr id="5" name="Місце для дати 15"/>
          <p:cNvSpPr>
            <a:spLocks noGrp="1"/>
          </p:cNvSpPr>
          <p:nvPr>
            <p:ph type="dt" sz="half" idx="10"/>
          </p:nvPr>
        </p:nvSpPr>
        <p:spPr/>
        <p:txBody>
          <a:bodyPr/>
          <a:lstStyle>
            <a:lvl1pPr>
              <a:defRPr/>
            </a:lvl1pPr>
          </a:lstStyle>
          <a:p>
            <a:pPr>
              <a:defRPr/>
            </a:pPr>
            <a:fld id="{5D8B22AD-04F4-49F4-8BB3-345C104D60E7}" type="datetimeFigureOut">
              <a:rPr lang="ru-RU"/>
              <a:pPr>
                <a:defRPr/>
              </a:pPr>
              <a:t>04.04.2018</a:t>
            </a:fld>
            <a:endParaRPr lang="ru-RU"/>
          </a:p>
        </p:txBody>
      </p:sp>
      <p:sp>
        <p:nvSpPr>
          <p:cNvPr id="6" name="Місце для нижнього колонтитула 1"/>
          <p:cNvSpPr>
            <a:spLocks noGrp="1"/>
          </p:cNvSpPr>
          <p:nvPr>
            <p:ph type="ftr" sz="quarter" idx="11"/>
          </p:nvPr>
        </p:nvSpPr>
        <p:spPr/>
        <p:txBody>
          <a:bodyPr/>
          <a:lstStyle>
            <a:lvl1pPr>
              <a:defRPr/>
            </a:lvl1pPr>
          </a:lstStyle>
          <a:p>
            <a:pPr>
              <a:defRPr/>
            </a:pPr>
            <a:endParaRPr lang="ru-RU"/>
          </a:p>
        </p:txBody>
      </p:sp>
      <p:sp>
        <p:nvSpPr>
          <p:cNvPr id="7" name="Місце для номера слайда 14"/>
          <p:cNvSpPr>
            <a:spLocks noGrp="1"/>
          </p:cNvSpPr>
          <p:nvPr>
            <p:ph type="sldNum" sz="quarter" idx="12"/>
          </p:nvPr>
        </p:nvSpPr>
        <p:spPr>
          <a:xfrm>
            <a:off x="8229600" y="6473825"/>
            <a:ext cx="758825" cy="247650"/>
          </a:xfrm>
        </p:spPr>
        <p:txBody>
          <a:bodyPr/>
          <a:lstStyle>
            <a:lvl1pPr>
              <a:defRPr/>
            </a:lvl1pPr>
          </a:lstStyle>
          <a:p>
            <a:pPr>
              <a:defRPr/>
            </a:pPr>
            <a:fld id="{297BA362-E7D5-4D07-9EB4-449BD88582DF}" type="slidenum">
              <a:rPr lang="ru-RU"/>
              <a:pPr>
                <a:defRPr/>
              </a:pPr>
              <a:t>‹#›</a:t>
            </a:fld>
            <a:endParaRPr lang="ru-RU"/>
          </a:p>
        </p:txBody>
      </p:sp>
    </p:spTree>
  </p:cSld>
  <p:clrMapOvr>
    <a:masterClrMapping/>
  </p:clrMapOvr>
  <p:transition spd="med" advTm="5000">
    <p:dissolv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дати 10"/>
          <p:cNvSpPr>
            <a:spLocks noGrp="1"/>
          </p:cNvSpPr>
          <p:nvPr>
            <p:ph type="dt" sz="half" idx="10"/>
          </p:nvPr>
        </p:nvSpPr>
        <p:spPr/>
        <p:txBody>
          <a:bodyPr/>
          <a:lstStyle>
            <a:lvl1pPr>
              <a:defRPr/>
            </a:lvl1pPr>
          </a:lstStyle>
          <a:p>
            <a:pPr>
              <a:defRPr/>
            </a:pPr>
            <a:fld id="{6A1B335D-F6A1-41E3-AC65-80CCFBBB614E}" type="datetimeFigureOut">
              <a:rPr lang="ru-RU"/>
              <a:pPr>
                <a:defRPr/>
              </a:pPr>
              <a:t>04.04.2018</a:t>
            </a:fld>
            <a:endParaRPr lang="ru-RU"/>
          </a:p>
        </p:txBody>
      </p:sp>
      <p:sp>
        <p:nvSpPr>
          <p:cNvPr id="5" name="Місце для нижнього колонтитула 27"/>
          <p:cNvSpPr>
            <a:spLocks noGrp="1"/>
          </p:cNvSpPr>
          <p:nvPr>
            <p:ph type="ftr" sz="quarter" idx="11"/>
          </p:nvPr>
        </p:nvSpPr>
        <p:spPr/>
        <p:txBody>
          <a:bodyPr/>
          <a:lstStyle>
            <a:lvl1pPr>
              <a:defRPr/>
            </a:lvl1pPr>
          </a:lstStyle>
          <a:p>
            <a:pPr>
              <a:defRPr/>
            </a:pPr>
            <a:endParaRPr lang="ru-RU"/>
          </a:p>
        </p:txBody>
      </p:sp>
      <p:sp>
        <p:nvSpPr>
          <p:cNvPr id="6" name="Місце для номера слайда 4"/>
          <p:cNvSpPr>
            <a:spLocks noGrp="1"/>
          </p:cNvSpPr>
          <p:nvPr>
            <p:ph type="sldNum" sz="quarter" idx="12"/>
          </p:nvPr>
        </p:nvSpPr>
        <p:spPr/>
        <p:txBody>
          <a:bodyPr/>
          <a:lstStyle>
            <a:lvl1pPr>
              <a:defRPr/>
            </a:lvl1pPr>
          </a:lstStyle>
          <a:p>
            <a:pPr>
              <a:defRPr/>
            </a:pPr>
            <a:fld id="{304EFBF7-DEE9-4442-A27C-627D52443250}" type="slidenum">
              <a:rPr lang="ru-RU"/>
              <a:pPr>
                <a:defRPr/>
              </a:pPr>
              <a:t>‹#›</a:t>
            </a:fld>
            <a:endParaRPr lang="ru-RU"/>
          </a:p>
        </p:txBody>
      </p:sp>
    </p:spTree>
  </p:cSld>
  <p:clrMapOvr>
    <a:masterClrMapping/>
  </p:clrMapOvr>
  <p:transition spd="med" advTm="5000">
    <p:dissolv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858000" y="549276"/>
            <a:ext cx="1828800" cy="5851525"/>
          </a:xfrm>
        </p:spPr>
        <p:txBody>
          <a:bodyPr vert="eaVert"/>
          <a:lstStyle/>
          <a:p>
            <a:r>
              <a:rPr lang="uk-UA" smtClean="0"/>
              <a:t>Зразок заголовка</a:t>
            </a:r>
            <a:endParaRPr lang="en-US"/>
          </a:p>
        </p:txBody>
      </p:sp>
      <p:sp>
        <p:nvSpPr>
          <p:cNvPr id="3" name="Місце для вертикального тексту 2"/>
          <p:cNvSpPr>
            <a:spLocks noGrp="1"/>
          </p:cNvSpPr>
          <p:nvPr>
            <p:ph type="body" orient="vert" idx="1"/>
          </p:nvPr>
        </p:nvSpPr>
        <p:spPr>
          <a:xfrm>
            <a:off x="457200" y="549276"/>
            <a:ext cx="62484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дати 10"/>
          <p:cNvSpPr>
            <a:spLocks noGrp="1"/>
          </p:cNvSpPr>
          <p:nvPr>
            <p:ph type="dt" sz="half" idx="10"/>
          </p:nvPr>
        </p:nvSpPr>
        <p:spPr/>
        <p:txBody>
          <a:bodyPr/>
          <a:lstStyle>
            <a:lvl1pPr>
              <a:defRPr/>
            </a:lvl1pPr>
          </a:lstStyle>
          <a:p>
            <a:pPr>
              <a:defRPr/>
            </a:pPr>
            <a:fld id="{AB8CF836-2D5B-4EFA-BDE6-EA949AFD7DD4}" type="datetimeFigureOut">
              <a:rPr lang="ru-RU"/>
              <a:pPr>
                <a:defRPr/>
              </a:pPr>
              <a:t>04.04.2018</a:t>
            </a:fld>
            <a:endParaRPr lang="ru-RU"/>
          </a:p>
        </p:txBody>
      </p:sp>
      <p:sp>
        <p:nvSpPr>
          <p:cNvPr id="5" name="Місце для нижнього колонтитула 27"/>
          <p:cNvSpPr>
            <a:spLocks noGrp="1"/>
          </p:cNvSpPr>
          <p:nvPr>
            <p:ph type="ftr" sz="quarter" idx="11"/>
          </p:nvPr>
        </p:nvSpPr>
        <p:spPr/>
        <p:txBody>
          <a:bodyPr/>
          <a:lstStyle>
            <a:lvl1pPr>
              <a:defRPr/>
            </a:lvl1pPr>
          </a:lstStyle>
          <a:p>
            <a:pPr>
              <a:defRPr/>
            </a:pPr>
            <a:endParaRPr lang="ru-RU"/>
          </a:p>
        </p:txBody>
      </p:sp>
      <p:sp>
        <p:nvSpPr>
          <p:cNvPr id="6" name="Місце для номера слайда 4"/>
          <p:cNvSpPr>
            <a:spLocks noGrp="1"/>
          </p:cNvSpPr>
          <p:nvPr>
            <p:ph type="sldNum" sz="quarter" idx="12"/>
          </p:nvPr>
        </p:nvSpPr>
        <p:spPr/>
        <p:txBody>
          <a:bodyPr/>
          <a:lstStyle>
            <a:lvl1pPr>
              <a:defRPr/>
            </a:lvl1pPr>
          </a:lstStyle>
          <a:p>
            <a:pPr>
              <a:defRPr/>
            </a:pPr>
            <a:fld id="{BA96411D-7ED2-4DE8-BCEE-6627FAEFF5DA}" type="slidenum">
              <a:rPr lang="ru-RU"/>
              <a:pPr>
                <a:defRPr/>
              </a:pPr>
              <a:t>‹#›</a:t>
            </a:fld>
            <a:endParaRPr lang="ru-RU"/>
          </a:p>
        </p:txBody>
      </p:sp>
    </p:spTree>
  </p:cSld>
  <p:clrMapOvr>
    <a:masterClrMapping/>
  </p:clrMapOvr>
  <p:transition spd="med" advTm="5000">
    <p:dissolv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uk-UA" smtClean="0"/>
              <a:t>Зразок заголовка</a:t>
            </a:r>
            <a:endParaRPr lang="en-US"/>
          </a:p>
        </p:txBody>
      </p:sp>
      <p:sp>
        <p:nvSpPr>
          <p:cNvPr id="27" name="Місце для вмісту 26"/>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Місце для дати 24"/>
          <p:cNvSpPr>
            <a:spLocks noGrp="1"/>
          </p:cNvSpPr>
          <p:nvPr>
            <p:ph type="dt" sz="half" idx="10"/>
          </p:nvPr>
        </p:nvSpPr>
        <p:spPr/>
        <p:txBody>
          <a:bodyPr/>
          <a:lstStyle>
            <a:lvl1pPr>
              <a:defRPr/>
            </a:lvl1pPr>
          </a:lstStyle>
          <a:p>
            <a:pPr>
              <a:defRPr/>
            </a:pPr>
            <a:fld id="{18BB0B6C-B20B-44C7-A41C-0D1906032BD9}" type="datetimeFigureOut">
              <a:rPr lang="ru-RU"/>
              <a:pPr>
                <a:defRPr/>
              </a:pPr>
              <a:t>04.04.2018</a:t>
            </a:fld>
            <a:endParaRPr lang="ru-RU"/>
          </a:p>
        </p:txBody>
      </p:sp>
      <p:sp>
        <p:nvSpPr>
          <p:cNvPr id="5" name="Місце для нижнього колонтитула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Місце для номера слайда 15"/>
          <p:cNvSpPr>
            <a:spLocks noGrp="1"/>
          </p:cNvSpPr>
          <p:nvPr>
            <p:ph type="sldNum" sz="quarter" idx="12"/>
          </p:nvPr>
        </p:nvSpPr>
        <p:spPr>
          <a:xfrm>
            <a:off x="8229600" y="6473825"/>
            <a:ext cx="758825" cy="247650"/>
          </a:xfrm>
        </p:spPr>
        <p:txBody>
          <a:bodyPr/>
          <a:lstStyle>
            <a:lvl1pPr>
              <a:defRPr/>
            </a:lvl1pPr>
          </a:lstStyle>
          <a:p>
            <a:pPr>
              <a:defRPr/>
            </a:pPr>
            <a:fld id="{A2C33F97-F8D8-4E8E-ADD8-65FC6CF7298D}" type="slidenum">
              <a:rPr lang="ru-RU"/>
              <a:pPr>
                <a:defRPr/>
              </a:pPr>
              <a:t>‹#›</a:t>
            </a:fld>
            <a:endParaRPr lang="ru-RU"/>
          </a:p>
        </p:txBody>
      </p:sp>
    </p:spTree>
  </p:cSld>
  <p:clrMapOvr>
    <a:masterClrMapping/>
  </p:clrMapOvr>
  <p:transition spd="med" advTm="5000">
    <p:dissolv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4" name="Пряма сполучна лінія 12"/>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Місце для тексту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uk-UA" smtClean="0"/>
              <a:t>Зразок тексту</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uk-UA" smtClean="0"/>
              <a:t>Зразок заголовка</a:t>
            </a:r>
            <a:endParaRPr lang="en-US"/>
          </a:p>
        </p:txBody>
      </p:sp>
      <p:sp>
        <p:nvSpPr>
          <p:cNvPr id="5" name="Місце для дати 18"/>
          <p:cNvSpPr>
            <a:spLocks noGrp="1"/>
          </p:cNvSpPr>
          <p:nvPr>
            <p:ph type="dt" sz="half" idx="10"/>
          </p:nvPr>
        </p:nvSpPr>
        <p:spPr/>
        <p:txBody>
          <a:bodyPr/>
          <a:lstStyle>
            <a:lvl1pPr>
              <a:defRPr/>
            </a:lvl1pPr>
          </a:lstStyle>
          <a:p>
            <a:pPr>
              <a:defRPr/>
            </a:pPr>
            <a:fld id="{F3235CDA-654E-4CAB-806E-312467A5180A}" type="datetimeFigureOut">
              <a:rPr lang="ru-RU"/>
              <a:pPr>
                <a:defRPr/>
              </a:pPr>
              <a:t>04.04.2018</a:t>
            </a:fld>
            <a:endParaRPr lang="ru-RU"/>
          </a:p>
        </p:txBody>
      </p:sp>
      <p:sp>
        <p:nvSpPr>
          <p:cNvPr id="7" name="Місце для нижнього колонтитула 10"/>
          <p:cNvSpPr>
            <a:spLocks noGrp="1"/>
          </p:cNvSpPr>
          <p:nvPr>
            <p:ph type="ftr" sz="quarter" idx="11"/>
          </p:nvPr>
        </p:nvSpPr>
        <p:spPr/>
        <p:txBody>
          <a:bodyPr/>
          <a:lstStyle>
            <a:lvl1pPr>
              <a:defRPr/>
            </a:lvl1pPr>
          </a:lstStyle>
          <a:p>
            <a:pPr>
              <a:defRPr/>
            </a:pPr>
            <a:endParaRPr lang="ru-RU"/>
          </a:p>
        </p:txBody>
      </p:sp>
      <p:sp>
        <p:nvSpPr>
          <p:cNvPr id="9" name="Місце для номера слайда 15"/>
          <p:cNvSpPr>
            <a:spLocks noGrp="1"/>
          </p:cNvSpPr>
          <p:nvPr>
            <p:ph type="sldNum" sz="quarter" idx="12"/>
          </p:nvPr>
        </p:nvSpPr>
        <p:spPr/>
        <p:txBody>
          <a:bodyPr/>
          <a:lstStyle>
            <a:lvl1pPr>
              <a:defRPr/>
            </a:lvl1pPr>
          </a:lstStyle>
          <a:p>
            <a:pPr>
              <a:defRPr/>
            </a:pPr>
            <a:fld id="{81549A48-408C-433B-98FB-F3CD9B43B4F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med" advTm="5000">
    <p:dissolve/>
    <p:sndAc>
      <p:stSnd>
        <p:snd r:embed="rId2"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uk-UA" smtClean="0"/>
              <a:t>Зразок заголовка</a:t>
            </a:r>
            <a:endParaRPr lang="en-US"/>
          </a:p>
        </p:txBody>
      </p:sp>
      <p:sp>
        <p:nvSpPr>
          <p:cNvPr id="14" name="Місце для вмісту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13" name="Місце для вмісту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Місце для дати 10"/>
          <p:cNvSpPr>
            <a:spLocks noGrp="1"/>
          </p:cNvSpPr>
          <p:nvPr>
            <p:ph type="dt" sz="half" idx="10"/>
          </p:nvPr>
        </p:nvSpPr>
        <p:spPr/>
        <p:txBody>
          <a:bodyPr/>
          <a:lstStyle>
            <a:lvl1pPr>
              <a:defRPr/>
            </a:lvl1pPr>
          </a:lstStyle>
          <a:p>
            <a:pPr>
              <a:defRPr/>
            </a:pPr>
            <a:fld id="{D5CB1A52-4E45-46CF-BA0A-2932C3DE6C7F}" type="datetimeFigureOut">
              <a:rPr lang="ru-RU"/>
              <a:pPr>
                <a:defRPr/>
              </a:pPr>
              <a:t>04.04.2018</a:t>
            </a:fld>
            <a:endParaRPr lang="ru-RU"/>
          </a:p>
        </p:txBody>
      </p:sp>
      <p:sp>
        <p:nvSpPr>
          <p:cNvPr id="6" name="Місце для нижнього колонтитула 27"/>
          <p:cNvSpPr>
            <a:spLocks noGrp="1"/>
          </p:cNvSpPr>
          <p:nvPr>
            <p:ph type="ftr" sz="quarter" idx="11"/>
          </p:nvPr>
        </p:nvSpPr>
        <p:spPr/>
        <p:txBody>
          <a:bodyPr/>
          <a:lstStyle>
            <a:lvl1pPr>
              <a:defRPr/>
            </a:lvl1pPr>
          </a:lstStyle>
          <a:p>
            <a:pPr>
              <a:defRPr/>
            </a:pPr>
            <a:endParaRPr lang="ru-RU"/>
          </a:p>
        </p:txBody>
      </p:sp>
      <p:sp>
        <p:nvSpPr>
          <p:cNvPr id="7" name="Місце для номера слайда 4"/>
          <p:cNvSpPr>
            <a:spLocks noGrp="1"/>
          </p:cNvSpPr>
          <p:nvPr>
            <p:ph type="sldNum" sz="quarter" idx="12"/>
          </p:nvPr>
        </p:nvSpPr>
        <p:spPr/>
        <p:txBody>
          <a:bodyPr/>
          <a:lstStyle>
            <a:lvl1pPr>
              <a:defRPr/>
            </a:lvl1pPr>
          </a:lstStyle>
          <a:p>
            <a:pPr>
              <a:defRPr/>
            </a:pPr>
            <a:fld id="{96C19DC1-739A-4910-8B00-076486958160}" type="slidenum">
              <a:rPr lang="ru-RU"/>
              <a:pPr>
                <a:defRPr/>
              </a:pPr>
              <a:t>‹#›</a:t>
            </a:fld>
            <a:endParaRPr lang="ru-RU"/>
          </a:p>
        </p:txBody>
      </p:sp>
    </p:spTree>
  </p:cSld>
  <p:clrMapOvr>
    <a:masterClrMapping/>
  </p:clrMapOvr>
  <p:transition spd="med" advTm="5000">
    <p:dissolv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7" name="Пряма сполучна лінія 12"/>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uk-UA" smtClean="0"/>
              <a:t>Зразок заголовка</a:t>
            </a:r>
            <a:endParaRPr lang="en-US"/>
          </a:p>
        </p:txBody>
      </p:sp>
      <p:sp>
        <p:nvSpPr>
          <p:cNvPr id="13" name="Місце для тексту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uk-UA" smtClean="0"/>
              <a:t>Зразок тексту</a:t>
            </a:r>
          </a:p>
        </p:txBody>
      </p:sp>
      <p:sp>
        <p:nvSpPr>
          <p:cNvPr id="25" name="Місце для тексту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uk-UA" smtClean="0"/>
              <a:t>Зразок тексту</a:t>
            </a:r>
          </a:p>
        </p:txBody>
      </p:sp>
      <p:sp>
        <p:nvSpPr>
          <p:cNvPr id="4" name="Місце для вмісту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28" name="Місце для вмісту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8" name="Місце для дати 9"/>
          <p:cNvSpPr>
            <a:spLocks noGrp="1"/>
          </p:cNvSpPr>
          <p:nvPr>
            <p:ph type="dt" sz="half" idx="10"/>
          </p:nvPr>
        </p:nvSpPr>
        <p:spPr/>
        <p:txBody>
          <a:bodyPr/>
          <a:lstStyle>
            <a:lvl1pPr>
              <a:defRPr/>
            </a:lvl1pPr>
          </a:lstStyle>
          <a:p>
            <a:pPr>
              <a:defRPr/>
            </a:pPr>
            <a:fld id="{F25E8D94-5363-4028-8756-A5367B5EB106}" type="datetimeFigureOut">
              <a:rPr lang="ru-RU"/>
              <a:pPr>
                <a:defRPr/>
              </a:pPr>
              <a:t>04.04.2018</a:t>
            </a:fld>
            <a:endParaRPr lang="ru-RU"/>
          </a:p>
        </p:txBody>
      </p:sp>
      <p:sp>
        <p:nvSpPr>
          <p:cNvPr id="9" name="Місце для нижнього колонтитула 5"/>
          <p:cNvSpPr>
            <a:spLocks noGrp="1"/>
          </p:cNvSpPr>
          <p:nvPr>
            <p:ph type="ftr" sz="quarter" idx="11"/>
          </p:nvPr>
        </p:nvSpPr>
        <p:spPr/>
        <p:txBody>
          <a:bodyPr/>
          <a:lstStyle>
            <a:lvl1pPr>
              <a:defRPr/>
            </a:lvl1pPr>
          </a:lstStyle>
          <a:p>
            <a:pPr>
              <a:defRPr/>
            </a:pPr>
            <a:endParaRPr lang="ru-RU"/>
          </a:p>
        </p:txBody>
      </p:sp>
      <p:sp>
        <p:nvSpPr>
          <p:cNvPr id="10" name="Місце для номера слайда 6"/>
          <p:cNvSpPr>
            <a:spLocks noGrp="1"/>
          </p:cNvSpPr>
          <p:nvPr>
            <p:ph type="sldNum" sz="quarter" idx="12"/>
          </p:nvPr>
        </p:nvSpPr>
        <p:spPr>
          <a:xfrm>
            <a:off x="8229600" y="6477000"/>
            <a:ext cx="762000" cy="247650"/>
          </a:xfrm>
        </p:spPr>
        <p:txBody>
          <a:bodyPr/>
          <a:lstStyle>
            <a:lvl1pPr>
              <a:defRPr/>
            </a:lvl1pPr>
          </a:lstStyle>
          <a:p>
            <a:pPr>
              <a:defRPr/>
            </a:pPr>
            <a:fld id="{5946BA50-6F00-42A9-989C-7A7E9961B900}" type="slidenum">
              <a:rPr lang="ru-RU"/>
              <a:pPr>
                <a:defRPr/>
              </a:pPr>
              <a:t>‹#›</a:t>
            </a:fld>
            <a:endParaRPr lang="ru-RU"/>
          </a:p>
        </p:txBody>
      </p:sp>
    </p:spTree>
  </p:cSld>
  <p:clrMapOvr>
    <a:masterClrMapping/>
  </p:clrMapOvr>
  <p:transition spd="med" advTm="5000">
    <p:dissolv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uk-UA" smtClean="0"/>
              <a:t>Зразок заголовка</a:t>
            </a:r>
            <a:endParaRPr lang="en-US"/>
          </a:p>
        </p:txBody>
      </p:sp>
      <p:sp>
        <p:nvSpPr>
          <p:cNvPr id="3" name="Місце для дати 10"/>
          <p:cNvSpPr>
            <a:spLocks noGrp="1"/>
          </p:cNvSpPr>
          <p:nvPr>
            <p:ph type="dt" sz="half" idx="10"/>
          </p:nvPr>
        </p:nvSpPr>
        <p:spPr/>
        <p:txBody>
          <a:bodyPr/>
          <a:lstStyle>
            <a:lvl1pPr>
              <a:defRPr/>
            </a:lvl1pPr>
          </a:lstStyle>
          <a:p>
            <a:pPr>
              <a:defRPr/>
            </a:pPr>
            <a:fld id="{F8B7E080-05B5-4847-8EE4-A9EAFA4978B6}" type="datetimeFigureOut">
              <a:rPr lang="ru-RU"/>
              <a:pPr>
                <a:defRPr/>
              </a:pPr>
              <a:t>04.04.2018</a:t>
            </a:fld>
            <a:endParaRPr lang="ru-RU"/>
          </a:p>
        </p:txBody>
      </p:sp>
      <p:sp>
        <p:nvSpPr>
          <p:cNvPr id="4" name="Місце для нижнього колонтитула 27"/>
          <p:cNvSpPr>
            <a:spLocks noGrp="1"/>
          </p:cNvSpPr>
          <p:nvPr>
            <p:ph type="ftr" sz="quarter" idx="11"/>
          </p:nvPr>
        </p:nvSpPr>
        <p:spPr/>
        <p:txBody>
          <a:bodyPr/>
          <a:lstStyle>
            <a:lvl1pPr>
              <a:defRPr/>
            </a:lvl1pPr>
          </a:lstStyle>
          <a:p>
            <a:pPr>
              <a:defRPr/>
            </a:pPr>
            <a:endParaRPr lang="ru-RU"/>
          </a:p>
        </p:txBody>
      </p:sp>
      <p:sp>
        <p:nvSpPr>
          <p:cNvPr id="5" name="Місце для номера слайда 4"/>
          <p:cNvSpPr>
            <a:spLocks noGrp="1"/>
          </p:cNvSpPr>
          <p:nvPr>
            <p:ph type="sldNum" sz="quarter" idx="12"/>
          </p:nvPr>
        </p:nvSpPr>
        <p:spPr/>
        <p:txBody>
          <a:bodyPr/>
          <a:lstStyle>
            <a:lvl1pPr>
              <a:defRPr/>
            </a:lvl1pPr>
          </a:lstStyle>
          <a:p>
            <a:pPr>
              <a:defRPr/>
            </a:pPr>
            <a:fld id="{FA4A7AAB-BC3C-46EC-AB86-0B3C36300537}" type="slidenum">
              <a:rPr lang="ru-RU"/>
              <a:pPr>
                <a:defRPr/>
              </a:pPr>
              <a:t>‹#›</a:t>
            </a:fld>
            <a:endParaRPr lang="ru-RU"/>
          </a:p>
        </p:txBody>
      </p:sp>
    </p:spTree>
  </p:cSld>
  <p:clrMapOvr>
    <a:masterClrMapping/>
  </p:clrMapOvr>
  <p:transition spd="med" advTm="5000">
    <p:dissolv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0"/>
          <p:cNvSpPr>
            <a:spLocks noGrp="1"/>
          </p:cNvSpPr>
          <p:nvPr>
            <p:ph type="dt" sz="half" idx="10"/>
          </p:nvPr>
        </p:nvSpPr>
        <p:spPr/>
        <p:txBody>
          <a:bodyPr/>
          <a:lstStyle>
            <a:lvl1pPr>
              <a:defRPr/>
            </a:lvl1pPr>
          </a:lstStyle>
          <a:p>
            <a:pPr>
              <a:defRPr/>
            </a:pPr>
            <a:fld id="{DB2D514D-42C7-43CC-996B-54E2413123D5}" type="datetimeFigureOut">
              <a:rPr lang="ru-RU"/>
              <a:pPr>
                <a:defRPr/>
              </a:pPr>
              <a:t>04.04.2018</a:t>
            </a:fld>
            <a:endParaRPr lang="ru-RU"/>
          </a:p>
        </p:txBody>
      </p:sp>
      <p:sp>
        <p:nvSpPr>
          <p:cNvPr id="3" name="Місце для нижнього колонтитула 27"/>
          <p:cNvSpPr>
            <a:spLocks noGrp="1"/>
          </p:cNvSpPr>
          <p:nvPr>
            <p:ph type="ftr" sz="quarter" idx="11"/>
          </p:nvPr>
        </p:nvSpPr>
        <p:spPr/>
        <p:txBody>
          <a:bodyPr/>
          <a:lstStyle>
            <a:lvl1pPr>
              <a:defRPr/>
            </a:lvl1pPr>
          </a:lstStyle>
          <a:p>
            <a:pPr>
              <a:defRPr/>
            </a:pPr>
            <a:endParaRPr lang="ru-RU"/>
          </a:p>
        </p:txBody>
      </p:sp>
      <p:sp>
        <p:nvSpPr>
          <p:cNvPr id="4" name="Місце для номера слайда 4"/>
          <p:cNvSpPr>
            <a:spLocks noGrp="1"/>
          </p:cNvSpPr>
          <p:nvPr>
            <p:ph type="sldNum" sz="quarter" idx="12"/>
          </p:nvPr>
        </p:nvSpPr>
        <p:spPr/>
        <p:txBody>
          <a:bodyPr/>
          <a:lstStyle>
            <a:lvl1pPr>
              <a:defRPr/>
            </a:lvl1pPr>
          </a:lstStyle>
          <a:p>
            <a:pPr>
              <a:defRPr/>
            </a:pPr>
            <a:fld id="{51C886AE-63D1-4BFA-A3B3-A072F60F71E6}" type="slidenum">
              <a:rPr lang="ru-RU"/>
              <a:pPr>
                <a:defRPr/>
              </a:pPr>
              <a:t>‹#›</a:t>
            </a:fld>
            <a:endParaRPr lang="ru-RU"/>
          </a:p>
        </p:txBody>
      </p:sp>
    </p:spTree>
  </p:cSld>
  <p:clrMapOvr>
    <a:masterClrMapping/>
  </p:clrMapOvr>
  <p:transition spd="med" advTm="5000">
    <p:dissolv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5" name="Пряма сполучна лінія 12"/>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uk-UA" smtClean="0"/>
              <a:t>Зразок заголовка</a:t>
            </a:r>
            <a:endParaRPr lang="en-US"/>
          </a:p>
        </p:txBody>
      </p:sp>
      <p:sp>
        <p:nvSpPr>
          <p:cNvPr id="26" name="Місце для тексту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uk-UA" smtClean="0"/>
              <a:t>Зразок тексту</a:t>
            </a:r>
          </a:p>
        </p:txBody>
      </p:sp>
      <p:sp>
        <p:nvSpPr>
          <p:cNvPr id="14" name="Місце для вмісту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6" name="Місце для дати 24"/>
          <p:cNvSpPr>
            <a:spLocks noGrp="1"/>
          </p:cNvSpPr>
          <p:nvPr>
            <p:ph type="dt" sz="half" idx="10"/>
          </p:nvPr>
        </p:nvSpPr>
        <p:spPr/>
        <p:txBody>
          <a:bodyPr/>
          <a:lstStyle>
            <a:lvl1pPr>
              <a:defRPr/>
            </a:lvl1pPr>
          </a:lstStyle>
          <a:p>
            <a:pPr>
              <a:defRPr/>
            </a:pPr>
            <a:fld id="{11810AD0-4B23-455F-A76A-C3EA6870E552}" type="datetimeFigureOut">
              <a:rPr lang="ru-RU"/>
              <a:pPr>
                <a:defRPr/>
              </a:pPr>
              <a:t>04.04.2018</a:t>
            </a:fld>
            <a:endParaRPr lang="ru-RU"/>
          </a:p>
        </p:txBody>
      </p:sp>
      <p:sp>
        <p:nvSpPr>
          <p:cNvPr id="7" name="Місце для нижнього колонтитула 28"/>
          <p:cNvSpPr>
            <a:spLocks noGrp="1"/>
          </p:cNvSpPr>
          <p:nvPr>
            <p:ph type="ftr" sz="quarter" idx="11"/>
          </p:nvPr>
        </p:nvSpPr>
        <p:spPr/>
        <p:txBody>
          <a:bodyPr/>
          <a:lstStyle>
            <a:lvl1pPr>
              <a:defRPr/>
            </a:lvl1pPr>
          </a:lstStyle>
          <a:p>
            <a:pPr>
              <a:defRPr/>
            </a:pPr>
            <a:endParaRPr lang="ru-RU"/>
          </a:p>
        </p:txBody>
      </p:sp>
      <p:sp>
        <p:nvSpPr>
          <p:cNvPr id="8" name="Місце для номера слайда 6"/>
          <p:cNvSpPr>
            <a:spLocks noGrp="1"/>
          </p:cNvSpPr>
          <p:nvPr>
            <p:ph type="sldNum" sz="quarter" idx="12"/>
          </p:nvPr>
        </p:nvSpPr>
        <p:spPr/>
        <p:txBody>
          <a:bodyPr/>
          <a:lstStyle>
            <a:lvl1pPr>
              <a:defRPr/>
            </a:lvl1pPr>
          </a:lstStyle>
          <a:p>
            <a:pPr>
              <a:defRPr/>
            </a:pPr>
            <a:fld id="{E82BBC91-F6E5-4914-8605-594762288AA4}" type="slidenum">
              <a:rPr lang="ru-RU"/>
              <a:pPr>
                <a:defRPr/>
              </a:pPr>
              <a:t>‹#›</a:t>
            </a:fld>
            <a:endParaRPr lang="ru-RU"/>
          </a:p>
        </p:txBody>
      </p:sp>
    </p:spTree>
  </p:cSld>
  <p:clrMapOvr>
    <a:masterClrMapping/>
  </p:clrMapOvr>
  <p:transition spd="med" advTm="5000">
    <p:dissolv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3" name="Місце для зображення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uk-UA" noProof="0" smtClean="0"/>
              <a:t>Клацніть піктограму, щоб додати зображення</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uk-UA" smtClean="0"/>
              <a:t>Зразок заголовка</a:t>
            </a:r>
            <a:endParaRPr lang="en-US"/>
          </a:p>
        </p:txBody>
      </p:sp>
      <p:sp>
        <p:nvSpPr>
          <p:cNvPr id="26" name="Місце для тексту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uk-UA" smtClean="0"/>
              <a:t>Зразок тексту</a:t>
            </a:r>
          </a:p>
        </p:txBody>
      </p:sp>
      <p:sp>
        <p:nvSpPr>
          <p:cNvPr id="5" name="Місце для дати 10"/>
          <p:cNvSpPr>
            <a:spLocks noGrp="1"/>
          </p:cNvSpPr>
          <p:nvPr>
            <p:ph type="dt" sz="half" idx="10"/>
          </p:nvPr>
        </p:nvSpPr>
        <p:spPr/>
        <p:txBody>
          <a:bodyPr/>
          <a:lstStyle>
            <a:lvl1pPr>
              <a:defRPr/>
            </a:lvl1pPr>
          </a:lstStyle>
          <a:p>
            <a:pPr>
              <a:defRPr/>
            </a:pPr>
            <a:fld id="{F8A17B68-3B5A-4D54-B64F-E5D93DDB6256}" type="datetimeFigureOut">
              <a:rPr lang="ru-RU"/>
              <a:pPr>
                <a:defRPr/>
              </a:pPr>
              <a:t>04.04.2018</a:t>
            </a:fld>
            <a:endParaRPr lang="ru-RU"/>
          </a:p>
        </p:txBody>
      </p:sp>
      <p:sp>
        <p:nvSpPr>
          <p:cNvPr id="6" name="Місце для нижнього колонтитула 27"/>
          <p:cNvSpPr>
            <a:spLocks noGrp="1"/>
          </p:cNvSpPr>
          <p:nvPr>
            <p:ph type="ftr" sz="quarter" idx="11"/>
          </p:nvPr>
        </p:nvSpPr>
        <p:spPr/>
        <p:txBody>
          <a:bodyPr/>
          <a:lstStyle>
            <a:lvl1pPr>
              <a:defRPr/>
            </a:lvl1pPr>
          </a:lstStyle>
          <a:p>
            <a:pPr>
              <a:defRPr/>
            </a:pPr>
            <a:endParaRPr lang="ru-RU"/>
          </a:p>
        </p:txBody>
      </p:sp>
      <p:sp>
        <p:nvSpPr>
          <p:cNvPr id="7" name="Місце для номера слайда 4"/>
          <p:cNvSpPr>
            <a:spLocks noGrp="1"/>
          </p:cNvSpPr>
          <p:nvPr>
            <p:ph type="sldNum" sz="quarter" idx="12"/>
          </p:nvPr>
        </p:nvSpPr>
        <p:spPr/>
        <p:txBody>
          <a:bodyPr/>
          <a:lstStyle>
            <a:lvl1pPr>
              <a:defRPr/>
            </a:lvl1pPr>
          </a:lstStyle>
          <a:p>
            <a:pPr>
              <a:defRPr/>
            </a:pPr>
            <a:fld id="{EF466DCB-AEEF-4D0D-9C17-78CC77C5E6CC}" type="slidenum">
              <a:rPr lang="ru-RU"/>
              <a:pPr>
                <a:defRPr/>
              </a:pPr>
              <a:t>‹#›</a:t>
            </a:fld>
            <a:endParaRPr lang="ru-RU"/>
          </a:p>
        </p:txBody>
      </p:sp>
    </p:spTree>
  </p:cSld>
  <p:clrMapOvr>
    <a:masterClrMapping/>
  </p:clrMapOvr>
  <p:transition spd="med" advTm="5000">
    <p:dissolv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8B049"/>
            </a:gs>
            <a:gs pos="21001">
              <a:srgbClr val="F8B049"/>
            </a:gs>
            <a:gs pos="31000">
              <a:srgbClr val="FC9FCB"/>
            </a:gs>
            <a:gs pos="31000">
              <a:srgbClr val="F8B049"/>
            </a:gs>
            <a:gs pos="63000">
              <a:srgbClr val="FEE7F2"/>
            </a:gs>
            <a:gs pos="67000">
              <a:srgbClr val="F952A0"/>
            </a:gs>
            <a:gs pos="69000">
              <a:srgbClr val="C50849"/>
            </a:gs>
            <a:gs pos="82001">
              <a:srgbClr val="B43E85"/>
            </a:gs>
            <a:gs pos="100000">
              <a:srgbClr val="F8B049"/>
            </a:gs>
          </a:gsLst>
          <a:lin ang="2700000"/>
        </a:gradFill>
        <a:effectLst/>
      </p:bgPr>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Місце для тексту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smtClean="0"/>
          </a:p>
        </p:txBody>
      </p:sp>
      <p:sp>
        <p:nvSpPr>
          <p:cNvPr id="11" name="Місце для дати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7E46F289-226D-44EE-AC1A-91C5B1F5ECC4}" type="datetimeFigureOut">
              <a:rPr lang="ru-RU"/>
              <a:pPr>
                <a:defRPr/>
              </a:pPr>
              <a:t>04.04.2018</a:t>
            </a:fld>
            <a:endParaRPr lang="ru-RU"/>
          </a:p>
        </p:txBody>
      </p:sp>
      <p:sp>
        <p:nvSpPr>
          <p:cNvPr id="28" name="Місце для нижнього колонтитула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Місце для номера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578D6630-391D-4BB9-99BA-52AF2739CD23}" type="slidenum">
              <a:rPr lang="ru-RU"/>
              <a:pPr>
                <a:defRPr/>
              </a:pPr>
              <a:t>‹#›</a:t>
            </a:fld>
            <a:endParaRPr lang="ru-RU"/>
          </a:p>
        </p:txBody>
      </p:sp>
      <p:sp>
        <p:nvSpPr>
          <p:cNvPr id="10" name="Місце для заголовка 9"/>
          <p:cNvSpPr>
            <a:spLocks noGrp="1"/>
          </p:cNvSpPr>
          <p:nvPr>
            <p:ph type="title"/>
          </p:nvPr>
        </p:nvSpPr>
        <p:spPr>
          <a:xfrm>
            <a:off x="304800" y="457200"/>
            <a:ext cx="8686800" cy="838200"/>
          </a:xfrm>
          <a:prstGeom prst="rect">
            <a:avLst/>
          </a:prstGeom>
        </p:spPr>
        <p:txBody>
          <a:bodyPr vert="horz" anchor="ctr">
            <a:normAutofit/>
          </a:bodyPr>
          <a:lstStyle/>
          <a:p>
            <a:r>
              <a:rPr lang="uk-UA" smtClean="0"/>
              <a:t>Зразок заголовка</a:t>
            </a:r>
            <a:endParaRPr lang="en-US"/>
          </a:p>
        </p:txBody>
      </p:sp>
      <p:sp>
        <p:nvSpPr>
          <p:cNvPr id="9" name="Пряма сполучна ліні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Пряма сполучна ліні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75" r:id="rId4"/>
    <p:sldLayoutId id="2147483784" r:id="rId5"/>
    <p:sldLayoutId id="2147483776" r:id="rId6"/>
    <p:sldLayoutId id="2147483777" r:id="rId7"/>
    <p:sldLayoutId id="2147483785" r:id="rId8"/>
    <p:sldLayoutId id="2147483778" r:id="rId9"/>
    <p:sldLayoutId id="2147483779" r:id="rId10"/>
    <p:sldLayoutId id="2147483780" r:id="rId11"/>
  </p:sldLayoutIdLst>
  <p:transition spd="med" advTm="5000">
    <p:dissolve/>
    <p:sndAc>
      <p:stSnd>
        <p:snd r:embed="rId13" name="chimes.wav"/>
      </p:stSnd>
    </p:sndAc>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38" y="214312"/>
            <a:ext cx="7772400" cy="2714621"/>
          </a:xfrm>
        </p:spPr>
        <p:txBody>
          <a:bodyPr rtlCol="0"/>
          <a:lstStyle/>
          <a:p>
            <a:pPr algn="ctr" eaLnBrk="1" fontAlgn="auto" hangingPunct="1">
              <a:spcAft>
                <a:spcPts val="0"/>
              </a:spcAft>
              <a:defRPr/>
            </a:pPr>
            <a:r>
              <a:rPr lang="uk-UA" b="1" dirty="0" smtClean="0">
                <a:solidFill>
                  <a:srgbClr val="C00000"/>
                </a:solidFill>
                <a:latin typeface="Monotype Corsiva" pitchFamily="66" charset="0"/>
              </a:rPr>
              <a:t>Презентація </a:t>
            </a:r>
            <a:r>
              <a:rPr lang="en-US" b="1" dirty="0" smtClean="0">
                <a:solidFill>
                  <a:srgbClr val="C00000"/>
                </a:solidFill>
                <a:latin typeface="Monotype Corsiva" pitchFamily="66" charset="0"/>
              </a:rPr>
              <a:t> </a:t>
            </a:r>
            <a:r>
              <a:rPr lang="uk-UA" b="1" dirty="0" smtClean="0">
                <a:solidFill>
                  <a:srgbClr val="C00000"/>
                </a:solidFill>
                <a:latin typeface="Monotype Corsiva" pitchFamily="66" charset="0"/>
              </a:rPr>
              <a:t>досвіду </a:t>
            </a:r>
            <a:r>
              <a:rPr lang="en-US" sz="3200" dirty="0" smtClean="0">
                <a:solidFill>
                  <a:srgbClr val="002060"/>
                </a:solidFill>
                <a:latin typeface="Monotype Corsiva" pitchFamily="66" charset="0"/>
              </a:rPr>
              <a:t/>
            </a:r>
            <a:br>
              <a:rPr lang="en-US" sz="3200" dirty="0" smtClean="0">
                <a:solidFill>
                  <a:srgbClr val="002060"/>
                </a:solidFill>
                <a:latin typeface="Monotype Corsiva" pitchFamily="66" charset="0"/>
              </a:rPr>
            </a:br>
            <a:r>
              <a:rPr lang="uk-UA" sz="2400" dirty="0" smtClean="0">
                <a:solidFill>
                  <a:srgbClr val="002060"/>
                </a:solidFill>
                <a:latin typeface="Monotype Corsiva" pitchFamily="66" charset="0"/>
              </a:rPr>
              <a:t>вчителя образотворчого мистецтва та ТРУДОВОГО  НАВЧАННЯ  </a:t>
            </a:r>
            <a:r>
              <a:rPr lang="uk-UA" sz="2400" dirty="0" err="1" smtClean="0">
                <a:solidFill>
                  <a:srgbClr val="002060"/>
                </a:solidFill>
                <a:latin typeface="Monotype Corsiva" pitchFamily="66" charset="0"/>
              </a:rPr>
              <a:t>Красноградської</a:t>
            </a:r>
            <a:r>
              <a:rPr lang="uk-UA" sz="2400" dirty="0" smtClean="0">
                <a:solidFill>
                  <a:srgbClr val="002060"/>
                </a:solidFill>
                <a:latin typeface="Monotype Corsiva" pitchFamily="66" charset="0"/>
              </a:rPr>
              <a:t> гімназії “гранд”</a:t>
            </a:r>
            <a:endParaRPr lang="ru-RU" sz="2400" dirty="0" smtClean="0">
              <a:solidFill>
                <a:srgbClr val="002060"/>
              </a:solidFill>
              <a:latin typeface="Monotype Corsiva" pitchFamily="66" charset="0"/>
            </a:endParaRPr>
          </a:p>
        </p:txBody>
      </p:sp>
      <p:sp>
        <p:nvSpPr>
          <p:cNvPr id="3" name="Підзаголовок 2"/>
          <p:cNvSpPr>
            <a:spLocks noGrp="1"/>
          </p:cNvSpPr>
          <p:nvPr>
            <p:ph type="subTitle" idx="1"/>
          </p:nvPr>
        </p:nvSpPr>
        <p:spPr>
          <a:xfrm>
            <a:off x="285750" y="2286000"/>
            <a:ext cx="5006330" cy="4071938"/>
          </a:xfrm>
        </p:spPr>
        <p:txBody>
          <a:bodyPr rtlCol="0">
            <a:normAutofit fontScale="70000" lnSpcReduction="20000"/>
          </a:bodyPr>
          <a:lstStyle/>
          <a:p>
            <a:pPr eaLnBrk="1" fontAlgn="auto" hangingPunct="1">
              <a:spcAft>
                <a:spcPts val="0"/>
              </a:spcAft>
              <a:buFont typeface="Arial" pitchFamily="34" charset="0"/>
              <a:buNone/>
              <a:defRPr/>
            </a:pPr>
            <a:r>
              <a:rPr lang="uk-UA" sz="5700" b="1" i="1" dirty="0" err="1" smtClean="0">
                <a:solidFill>
                  <a:srgbClr val="00B050"/>
                </a:solidFill>
                <a:latin typeface="Times New Roman" pitchFamily="18" charset="0"/>
                <a:cs typeface="Times New Roman" pitchFamily="18" charset="0"/>
              </a:rPr>
              <a:t>Семеніхіної</a:t>
            </a:r>
            <a:r>
              <a:rPr lang="uk-UA" sz="5700" b="1" i="1" dirty="0" smtClean="0">
                <a:solidFill>
                  <a:srgbClr val="00B050"/>
                </a:solidFill>
                <a:latin typeface="Times New Roman" pitchFamily="18" charset="0"/>
                <a:cs typeface="Times New Roman" pitchFamily="18" charset="0"/>
              </a:rPr>
              <a:t> </a:t>
            </a:r>
          </a:p>
          <a:p>
            <a:pPr eaLnBrk="1" fontAlgn="auto" hangingPunct="1">
              <a:spcAft>
                <a:spcPts val="0"/>
              </a:spcAft>
              <a:buFont typeface="Arial" pitchFamily="34" charset="0"/>
              <a:buNone/>
              <a:defRPr/>
            </a:pPr>
            <a:r>
              <a:rPr lang="uk-UA" sz="5700" b="1" i="1" dirty="0" smtClean="0">
                <a:solidFill>
                  <a:srgbClr val="00B050"/>
                </a:solidFill>
                <a:latin typeface="Times New Roman" pitchFamily="18" charset="0"/>
                <a:cs typeface="Times New Roman" pitchFamily="18" charset="0"/>
              </a:rPr>
              <a:t>Наталії </a:t>
            </a:r>
          </a:p>
          <a:p>
            <a:pPr eaLnBrk="1" fontAlgn="auto" hangingPunct="1">
              <a:spcAft>
                <a:spcPts val="0"/>
              </a:spcAft>
              <a:buFont typeface="Arial" pitchFamily="34" charset="0"/>
              <a:buNone/>
              <a:defRPr/>
            </a:pPr>
            <a:r>
              <a:rPr lang="uk-UA" sz="5700" b="1" i="1" dirty="0" smtClean="0">
                <a:solidFill>
                  <a:srgbClr val="00B050"/>
                </a:solidFill>
                <a:latin typeface="Times New Roman" pitchFamily="18" charset="0"/>
                <a:cs typeface="Times New Roman" pitchFamily="18" charset="0"/>
              </a:rPr>
              <a:t>Андріївни</a:t>
            </a:r>
          </a:p>
          <a:p>
            <a:pPr eaLnBrk="1" fontAlgn="auto" hangingPunct="1">
              <a:spcAft>
                <a:spcPts val="0"/>
              </a:spcAft>
              <a:buFont typeface="Arial" pitchFamily="34" charset="0"/>
              <a:buNone/>
              <a:defRPr/>
            </a:pPr>
            <a:r>
              <a:rPr lang="uk-UA" b="1" i="1" dirty="0" smtClean="0">
                <a:solidFill>
                  <a:srgbClr val="002060"/>
                </a:solidFill>
                <a:latin typeface="Times New Roman" pitchFamily="18" charset="0"/>
                <a:cs typeface="Times New Roman" pitchFamily="18" charset="0"/>
              </a:rPr>
              <a:t>Освіта  - </a:t>
            </a:r>
            <a:r>
              <a:rPr lang="uk-UA" b="1" i="1" dirty="0" smtClean="0">
                <a:solidFill>
                  <a:srgbClr val="002060"/>
                </a:solidFill>
                <a:latin typeface="Times New Roman" pitchFamily="18" charset="0"/>
                <a:cs typeface="Times New Roman" pitchFamily="18" charset="0"/>
              </a:rPr>
              <a:t>повна вища</a:t>
            </a:r>
            <a:endParaRPr lang="uk-UA" b="1" i="1" dirty="0" smtClean="0">
              <a:solidFill>
                <a:srgbClr val="002060"/>
              </a:solidFill>
              <a:latin typeface="Times New Roman" pitchFamily="18" charset="0"/>
              <a:cs typeface="Times New Roman" pitchFamily="18" charset="0"/>
            </a:endParaRPr>
          </a:p>
          <a:p>
            <a:pPr eaLnBrk="1" fontAlgn="auto" hangingPunct="1">
              <a:spcAft>
                <a:spcPts val="0"/>
              </a:spcAft>
              <a:buFont typeface="Arial" pitchFamily="34" charset="0"/>
              <a:buNone/>
              <a:defRPr/>
            </a:pPr>
            <a:r>
              <a:rPr lang="uk-UA" b="1" i="1" dirty="0" smtClean="0">
                <a:solidFill>
                  <a:srgbClr val="002060"/>
                </a:solidFill>
                <a:latin typeface="Times New Roman" pitchFamily="18" charset="0"/>
                <a:cs typeface="Times New Roman" pitchFamily="18" charset="0"/>
              </a:rPr>
              <a:t>Спеціальність </a:t>
            </a:r>
            <a:r>
              <a:rPr lang="uk-UA" b="1" i="1" dirty="0" err="1" smtClean="0">
                <a:solidFill>
                  <a:srgbClr val="002060"/>
                </a:solidFill>
                <a:latin typeface="Times New Roman" pitchFamily="18" charset="0"/>
                <a:cs typeface="Times New Roman" pitchFamily="18" charset="0"/>
              </a:rPr>
              <a:t>“Образотворче</a:t>
            </a:r>
            <a:r>
              <a:rPr lang="uk-UA" b="1" i="1" dirty="0" smtClean="0">
                <a:solidFill>
                  <a:srgbClr val="002060"/>
                </a:solidFill>
                <a:latin typeface="Times New Roman" pitchFamily="18" charset="0"/>
                <a:cs typeface="Times New Roman" pitchFamily="18" charset="0"/>
              </a:rPr>
              <a:t> мистецтво,креслення та прикладна </a:t>
            </a:r>
            <a:r>
              <a:rPr lang="uk-UA" b="1" i="1" dirty="0" err="1" smtClean="0">
                <a:solidFill>
                  <a:srgbClr val="002060"/>
                </a:solidFill>
                <a:latin typeface="Times New Roman" pitchFamily="18" charset="0"/>
                <a:cs typeface="Times New Roman" pitchFamily="18" charset="0"/>
              </a:rPr>
              <a:t>творчість”</a:t>
            </a:r>
            <a:endParaRPr lang="uk-UA" b="1" i="1" dirty="0" smtClean="0">
              <a:solidFill>
                <a:srgbClr val="002060"/>
              </a:solidFill>
              <a:latin typeface="Times New Roman" pitchFamily="18" charset="0"/>
              <a:cs typeface="Times New Roman" pitchFamily="18" charset="0"/>
            </a:endParaRPr>
          </a:p>
          <a:p>
            <a:pPr eaLnBrk="1" fontAlgn="auto" hangingPunct="1">
              <a:spcAft>
                <a:spcPts val="0"/>
              </a:spcAft>
              <a:buFont typeface="Arial" pitchFamily="34" charset="0"/>
              <a:buNone/>
              <a:defRPr/>
            </a:pPr>
            <a:r>
              <a:rPr lang="uk-UA" b="1" i="1" dirty="0" smtClean="0">
                <a:solidFill>
                  <a:srgbClr val="002060"/>
                </a:solidFill>
                <a:latin typeface="Times New Roman" pitchFamily="18" charset="0"/>
                <a:cs typeface="Times New Roman" pitchFamily="18" charset="0"/>
              </a:rPr>
              <a:t>Педагогічний стаж – 27 </a:t>
            </a:r>
            <a:r>
              <a:rPr lang="uk-UA" b="1" i="1" dirty="0" smtClean="0">
                <a:solidFill>
                  <a:srgbClr val="002060"/>
                </a:solidFill>
                <a:latin typeface="Times New Roman" pitchFamily="18" charset="0"/>
                <a:cs typeface="Times New Roman" pitchFamily="18" charset="0"/>
              </a:rPr>
              <a:t>років</a:t>
            </a:r>
            <a:endParaRPr lang="uk-UA" b="1" i="1" dirty="0" smtClean="0">
              <a:solidFill>
                <a:srgbClr val="002060"/>
              </a:solidFill>
              <a:latin typeface="Times New Roman" pitchFamily="18" charset="0"/>
              <a:cs typeface="Times New Roman" pitchFamily="18" charset="0"/>
            </a:endParaRPr>
          </a:p>
          <a:p>
            <a:pPr eaLnBrk="1" fontAlgn="auto" hangingPunct="1">
              <a:spcAft>
                <a:spcPts val="0"/>
              </a:spcAft>
              <a:buFont typeface="Arial" pitchFamily="34" charset="0"/>
              <a:buNone/>
              <a:defRPr/>
            </a:pPr>
            <a:r>
              <a:rPr lang="uk-UA" b="1" i="1" dirty="0" smtClean="0">
                <a:solidFill>
                  <a:srgbClr val="002060"/>
                </a:solidFill>
                <a:latin typeface="Times New Roman" pitchFamily="18" charset="0"/>
                <a:cs typeface="Times New Roman" pitchFamily="18" charset="0"/>
              </a:rPr>
              <a:t>Рівень кваліфікації-спеціаліст   вищої  категорії</a:t>
            </a:r>
          </a:p>
          <a:p>
            <a:pPr eaLnBrk="1" fontAlgn="auto" hangingPunct="1">
              <a:spcAft>
                <a:spcPts val="0"/>
              </a:spcAft>
              <a:buFont typeface="Arial" pitchFamily="34" charset="0"/>
              <a:buNone/>
              <a:defRPr/>
            </a:pPr>
            <a:r>
              <a:rPr lang="uk-UA" b="1" i="1" dirty="0" smtClean="0">
                <a:solidFill>
                  <a:srgbClr val="002060"/>
                </a:solidFill>
                <a:latin typeface="Times New Roman" pitchFamily="18" charset="0"/>
                <a:cs typeface="Times New Roman" pitchFamily="18" charset="0"/>
              </a:rPr>
              <a:t>З 2002 року працюю </a:t>
            </a:r>
          </a:p>
          <a:p>
            <a:pPr eaLnBrk="1" fontAlgn="auto" hangingPunct="1">
              <a:spcAft>
                <a:spcPts val="0"/>
              </a:spcAft>
              <a:buFont typeface="Arial" pitchFamily="34" charset="0"/>
              <a:buNone/>
              <a:defRPr/>
            </a:pPr>
            <a:r>
              <a:rPr lang="uk-UA" b="1" i="1" dirty="0" smtClean="0">
                <a:solidFill>
                  <a:srgbClr val="002060"/>
                </a:solidFill>
                <a:latin typeface="Times New Roman" pitchFamily="18" charset="0"/>
                <a:cs typeface="Times New Roman" pitchFamily="18" charset="0"/>
              </a:rPr>
              <a:t>в </a:t>
            </a:r>
            <a:r>
              <a:rPr lang="uk-UA" b="1" i="1" dirty="0" err="1" smtClean="0">
                <a:solidFill>
                  <a:srgbClr val="002060"/>
                </a:solidFill>
                <a:latin typeface="Times New Roman" pitchFamily="18" charset="0"/>
                <a:cs typeface="Times New Roman" pitchFamily="18" charset="0"/>
              </a:rPr>
              <a:t>Красноградській</a:t>
            </a:r>
            <a:r>
              <a:rPr lang="uk-UA" b="1" i="1" dirty="0" smtClean="0">
                <a:solidFill>
                  <a:srgbClr val="002060"/>
                </a:solidFill>
                <a:latin typeface="Times New Roman" pitchFamily="18" charset="0"/>
                <a:cs typeface="Times New Roman" pitchFamily="18" charset="0"/>
              </a:rPr>
              <a:t> гімназії </a:t>
            </a:r>
            <a:r>
              <a:rPr lang="uk-UA" b="1" i="1" dirty="0" err="1" smtClean="0">
                <a:solidFill>
                  <a:srgbClr val="002060"/>
                </a:solidFill>
                <a:latin typeface="Times New Roman" pitchFamily="18" charset="0"/>
                <a:cs typeface="Times New Roman" pitchFamily="18" charset="0"/>
              </a:rPr>
              <a:t>“Гранд”</a:t>
            </a:r>
            <a:endParaRPr lang="en-US" b="1" i="1" dirty="0" smtClean="0">
              <a:solidFill>
                <a:srgbClr val="002060"/>
              </a:solidFill>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b="1" i="1" dirty="0" smtClean="0">
              <a:solidFill>
                <a:srgbClr val="002060"/>
              </a:solidFill>
              <a:latin typeface="Times New Roman" pitchFamily="18" charset="0"/>
              <a:cs typeface="Times New Roman" pitchFamily="18" charset="0"/>
            </a:endParaRPr>
          </a:p>
        </p:txBody>
      </p:sp>
      <p:pic>
        <p:nvPicPr>
          <p:cNvPr id="1028" name="Picture 4" descr="C:\Users\7\Desktop\Фото\портрет.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1916832"/>
            <a:ext cx="3072384" cy="460857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dissolve/>
    <p:sndAc>
      <p:stSnd loop="1">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algn="ctr" eaLnBrk="1" fontAlgn="auto" hangingPunct="1">
              <a:spcAft>
                <a:spcPts val="0"/>
              </a:spcAft>
              <a:defRPr/>
            </a:pPr>
            <a:r>
              <a:rPr lang="uk-UA" b="1" dirty="0" smtClean="0">
                <a:solidFill>
                  <a:srgbClr val="00B050"/>
                </a:solidFill>
                <a:latin typeface="Monotype Corsiva" pitchFamily="66" charset="0"/>
              </a:rPr>
              <a:t>Методична робота</a:t>
            </a:r>
            <a:r>
              <a:rPr lang="ru-RU" b="1" dirty="0" smtClean="0">
                <a:solidFill>
                  <a:srgbClr val="00B050"/>
                </a:solidFill>
                <a:latin typeface="Monotype Corsiva" pitchFamily="66" charset="0"/>
              </a:rPr>
              <a:t/>
            </a:r>
            <a:br>
              <a:rPr lang="ru-RU" b="1" dirty="0" smtClean="0">
                <a:solidFill>
                  <a:srgbClr val="00B050"/>
                </a:solidFill>
                <a:latin typeface="Monotype Corsiva" pitchFamily="66" charset="0"/>
              </a:rPr>
            </a:br>
            <a:r>
              <a:rPr lang="ru-RU" dirty="0" smtClean="0">
                <a:solidFill>
                  <a:srgbClr val="00B050"/>
                </a:solidFill>
                <a:latin typeface="Monotype Corsiva" pitchFamily="66" charset="0"/>
              </a:rPr>
              <a:t> </a:t>
            </a:r>
            <a:endParaRPr lang="ru-RU" dirty="0" smtClean="0">
              <a:solidFill>
                <a:srgbClr val="00B050"/>
              </a:solidFill>
            </a:endParaRPr>
          </a:p>
        </p:txBody>
      </p:sp>
      <p:sp>
        <p:nvSpPr>
          <p:cNvPr id="11267" name="Місце для вмісту 2"/>
          <p:cNvSpPr>
            <a:spLocks noGrp="1"/>
          </p:cNvSpPr>
          <p:nvPr>
            <p:ph sz="half" idx="1"/>
          </p:nvPr>
        </p:nvSpPr>
        <p:spPr>
          <a:xfrm>
            <a:off x="0" y="1600200"/>
            <a:ext cx="5357813" cy="4829175"/>
          </a:xfrm>
        </p:spPr>
        <p:txBody>
          <a:bodyPr/>
          <a:lstStyle/>
          <a:p>
            <a:pPr eaLnBrk="1" hangingPunct="1">
              <a:buFont typeface="Wingdings" pitchFamily="2" charset="2"/>
              <a:buChar char="Ø"/>
            </a:pPr>
            <a:r>
              <a:rPr lang="ru-RU" b="1" dirty="0" smtClean="0">
                <a:solidFill>
                  <a:srgbClr val="0070C0"/>
                </a:solidFill>
                <a:latin typeface="Times New Roman" pitchFamily="18" charset="0"/>
                <a:cs typeface="Times New Roman" pitchFamily="18" charset="0"/>
              </a:rPr>
              <a:t>З 2010 року </a:t>
            </a:r>
            <a:r>
              <a:rPr lang="ru-RU" b="1" dirty="0" err="1" smtClean="0">
                <a:solidFill>
                  <a:srgbClr val="0070C0"/>
                </a:solidFill>
                <a:latin typeface="Times New Roman" pitchFamily="18" charset="0"/>
                <a:cs typeface="Times New Roman" pitchFamily="18" charset="0"/>
              </a:rPr>
              <a:t>керівник</a:t>
            </a:r>
            <a:r>
              <a:rPr lang="ru-RU" b="1" dirty="0" smtClean="0">
                <a:solidFill>
                  <a:srgbClr val="0070C0"/>
                </a:solidFill>
                <a:latin typeface="Times New Roman" pitchFamily="18" charset="0"/>
                <a:cs typeface="Times New Roman" pitchFamily="18" charset="0"/>
              </a:rPr>
              <a:t> методичного </a:t>
            </a:r>
            <a:r>
              <a:rPr lang="ru-RU" b="1" dirty="0" err="1" smtClean="0">
                <a:solidFill>
                  <a:srgbClr val="0070C0"/>
                </a:solidFill>
                <a:latin typeface="Times New Roman" pitchFamily="18" charset="0"/>
                <a:cs typeface="Times New Roman" pitchFamily="18" charset="0"/>
              </a:rPr>
              <a:t>об’єднання</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вчителів</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образотворчого</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мистецтва</a:t>
            </a:r>
            <a:r>
              <a:rPr lang="ru-RU" b="1" dirty="0" smtClean="0">
                <a:solidFill>
                  <a:srgbClr val="0070C0"/>
                </a:solidFill>
                <a:latin typeface="Times New Roman" pitchFamily="18" charset="0"/>
                <a:cs typeface="Times New Roman" pitchFamily="18" charset="0"/>
              </a:rPr>
              <a:t> та </a:t>
            </a:r>
            <a:r>
              <a:rPr lang="ru-RU" b="1" dirty="0" err="1" smtClean="0">
                <a:solidFill>
                  <a:srgbClr val="0070C0"/>
                </a:solidFill>
                <a:latin typeface="Times New Roman" pitchFamily="18" charset="0"/>
                <a:cs typeface="Times New Roman" pitchFamily="18" charset="0"/>
              </a:rPr>
              <a:t>художньої</a:t>
            </a:r>
            <a:r>
              <a:rPr lang="ru-RU" b="1" dirty="0" smtClean="0">
                <a:solidFill>
                  <a:srgbClr val="0070C0"/>
                </a:solidFill>
                <a:latin typeface="Times New Roman" pitchFamily="18" charset="0"/>
                <a:cs typeface="Times New Roman" pitchFamily="18" charset="0"/>
              </a:rPr>
              <a:t> </a:t>
            </a:r>
            <a:r>
              <a:rPr lang="ru-RU" b="1" dirty="0" err="1" smtClean="0">
                <a:solidFill>
                  <a:srgbClr val="0070C0"/>
                </a:solidFill>
                <a:latin typeface="Times New Roman" pitchFamily="18" charset="0"/>
                <a:cs typeface="Times New Roman" pitchFamily="18" charset="0"/>
              </a:rPr>
              <a:t>культури</a:t>
            </a:r>
            <a:endParaRPr lang="ru-RU" b="1" dirty="0" smtClean="0">
              <a:solidFill>
                <a:srgbClr val="0070C0"/>
              </a:solidFill>
              <a:latin typeface="Times New Roman" pitchFamily="18" charset="0"/>
              <a:cs typeface="Times New Roman" pitchFamily="18" charset="0"/>
            </a:endParaRPr>
          </a:p>
        </p:txBody>
      </p:sp>
      <p:pic>
        <p:nvPicPr>
          <p:cNvPr id="16391" name="Picture 7" descr="C:\Users\STALKER\Desktop\город 016.jpg"/>
          <p:cNvPicPr>
            <a:picLocks noGrp="1" noChangeAspect="1" noChangeArrowheads="1"/>
          </p:cNvPicPr>
          <p:nvPr>
            <p:ph sz="half" idx="2"/>
          </p:nvPr>
        </p:nvPicPr>
        <p:blipFill>
          <a:blip r:embed="rId3" cstate="print"/>
          <a:srcRect/>
          <a:stretch>
            <a:fillRect/>
          </a:stretch>
        </p:blipFill>
        <p:spPr bwMode="auto">
          <a:xfrm>
            <a:off x="5004048" y="1052737"/>
            <a:ext cx="3686175" cy="2592288"/>
          </a:xfrm>
          <a:prstGeom prst="rect">
            <a:avLst/>
          </a:prstGeom>
          <a:noFill/>
        </p:spPr>
      </p:pic>
      <p:pic>
        <p:nvPicPr>
          <p:cNvPr id="16392" name="Picture 8" descr="D:\Images\Фотографии0001\Фото0547.jpg"/>
          <p:cNvPicPr>
            <a:picLocks noChangeAspect="1" noChangeArrowheads="1"/>
          </p:cNvPicPr>
          <p:nvPr/>
        </p:nvPicPr>
        <p:blipFill>
          <a:blip r:embed="rId4" cstate="print"/>
          <a:srcRect/>
          <a:stretch>
            <a:fillRect/>
          </a:stretch>
        </p:blipFill>
        <p:spPr bwMode="auto">
          <a:xfrm>
            <a:off x="323528" y="4005064"/>
            <a:ext cx="4067944" cy="2547664"/>
          </a:xfrm>
          <a:prstGeom prst="rect">
            <a:avLst/>
          </a:prstGeom>
          <a:noFill/>
        </p:spPr>
      </p:pic>
      <p:pic>
        <p:nvPicPr>
          <p:cNvPr id="16393" name="Picture 9" descr="C:\Users\STALKER\Desktop\город 010.jpg"/>
          <p:cNvPicPr>
            <a:picLocks noChangeAspect="1" noChangeArrowheads="1"/>
          </p:cNvPicPr>
          <p:nvPr/>
        </p:nvPicPr>
        <p:blipFill>
          <a:blip r:embed="rId5" cstate="print"/>
          <a:srcRect/>
          <a:stretch>
            <a:fillRect/>
          </a:stretch>
        </p:blipFill>
        <p:spPr bwMode="auto">
          <a:xfrm>
            <a:off x="5004048" y="3789040"/>
            <a:ext cx="3744416" cy="2780928"/>
          </a:xfrm>
          <a:prstGeom prst="rect">
            <a:avLst/>
          </a:prstGeom>
          <a:noFill/>
        </p:spPr>
      </p:pic>
    </p:spTree>
  </p:cSld>
  <p:clrMapOvr>
    <a:masterClrMapping/>
  </p:clrMapOvr>
  <p:transition spd="med">
    <p:dissolv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04800" y="0"/>
            <a:ext cx="8686800" cy="1500174"/>
          </a:xfrm>
        </p:spPr>
        <p:txBody>
          <a:bodyPr/>
          <a:lstStyle/>
          <a:p>
            <a:pPr algn="ctr" eaLnBrk="1" fontAlgn="auto" hangingPunct="1">
              <a:spcAft>
                <a:spcPts val="0"/>
              </a:spcAft>
              <a:defRPr/>
            </a:pPr>
            <a:endParaRPr lang="ru-RU" b="1" dirty="0" smtClean="0">
              <a:solidFill>
                <a:srgbClr val="00B050"/>
              </a:solidFill>
              <a:latin typeface="Monotype Corsiva" pitchFamily="66" charset="0"/>
            </a:endParaRPr>
          </a:p>
        </p:txBody>
      </p:sp>
      <p:sp>
        <p:nvSpPr>
          <p:cNvPr id="11" name="Содержимое 10"/>
          <p:cNvSpPr>
            <a:spLocks noGrp="1"/>
          </p:cNvSpPr>
          <p:nvPr>
            <p:ph idx="1"/>
          </p:nvPr>
        </p:nvSpPr>
        <p:spPr>
          <a:xfrm>
            <a:off x="214282" y="1071546"/>
            <a:ext cx="8686800" cy="5357850"/>
          </a:xfrm>
        </p:spPr>
        <p:txBody>
          <a:bodyPr/>
          <a:lstStyle/>
          <a:p>
            <a:pPr marL="0" indent="0">
              <a:buNone/>
            </a:pPr>
            <a:r>
              <a:rPr lang="uk-UA" sz="2800" b="1" dirty="0" smtClean="0"/>
              <a:t>.</a:t>
            </a:r>
          </a:p>
          <a:p>
            <a:pPr marL="0" indent="0">
              <a:buNone/>
            </a:pPr>
            <a:endParaRPr lang="uk-UA" sz="2800" b="1" dirty="0"/>
          </a:p>
        </p:txBody>
      </p:sp>
      <p:pic>
        <p:nvPicPr>
          <p:cNvPr id="7170" name="Picture 2" descr="C:\Users\7\Desktop\Фото\P80222-09075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4008" y="3789040"/>
            <a:ext cx="4248472" cy="2736304"/>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7\Desktop\Фото\DSCN417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529" y="548680"/>
            <a:ext cx="3960440" cy="2900119"/>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C:\Users\7\Desktop\Фото\DSCN421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3528" y="3789040"/>
            <a:ext cx="3960440" cy="273630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7\Desktop\Фото\P80222-104058.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99992" y="548679"/>
            <a:ext cx="4256856" cy="290011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dissolve/>
    <p:sndAc>
      <p:stSnd>
        <p:snd r:embed="rId3"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99392"/>
            <a:ext cx="8686800" cy="3096344"/>
          </a:xfrm>
        </p:spPr>
        <p:txBody>
          <a:bodyPr>
            <a:normAutofit/>
          </a:bodyPr>
          <a:lstStyle/>
          <a:p>
            <a:pPr algn="r"/>
            <a:r>
              <a:rPr lang="uk-UA" b="1" dirty="0" smtClean="0">
                <a:solidFill>
                  <a:srgbClr val="00B050"/>
                </a:solidFill>
                <a:latin typeface="Monotype Corsiva" pitchFamily="66" charset="0"/>
              </a:rPr>
              <a:t>Майстер-класи для вчителів </a:t>
            </a:r>
            <a:r>
              <a:rPr lang="uk-UA" b="1" dirty="0" err="1" smtClean="0">
                <a:solidFill>
                  <a:srgbClr val="00B050"/>
                </a:solidFill>
                <a:latin typeface="Monotype Corsiva" pitchFamily="66" charset="0"/>
              </a:rPr>
              <a:t>рмо</a:t>
            </a:r>
            <a:r>
              <a:rPr lang="uk-UA" b="1" dirty="0" smtClean="0">
                <a:solidFill>
                  <a:srgbClr val="00B050"/>
                </a:solidFill>
                <a:latin typeface="Monotype Corsiva" pitchFamily="66" charset="0"/>
              </a:rPr>
              <a:t/>
            </a:r>
            <a:br>
              <a:rPr lang="uk-UA" b="1" dirty="0" smtClean="0">
                <a:solidFill>
                  <a:srgbClr val="00B050"/>
                </a:solidFill>
                <a:latin typeface="Monotype Corsiva" pitchFamily="66" charset="0"/>
              </a:rPr>
            </a:br>
            <a:r>
              <a:rPr lang="uk-UA" sz="3100" b="1" dirty="0">
                <a:solidFill>
                  <a:srgbClr val="00B050"/>
                </a:solidFill>
                <a:latin typeface="Monotype Corsiva" pitchFamily="66" charset="0"/>
              </a:rPr>
              <a:t/>
            </a:r>
            <a:br>
              <a:rPr lang="uk-UA" sz="3100" b="1" dirty="0">
                <a:solidFill>
                  <a:srgbClr val="00B050"/>
                </a:solidFill>
                <a:latin typeface="Monotype Corsiva" pitchFamily="66" charset="0"/>
              </a:rPr>
            </a:br>
            <a:r>
              <a:rPr lang="uk-UA" sz="3100" b="1" dirty="0" smtClean="0">
                <a:solidFill>
                  <a:srgbClr val="00B050"/>
                </a:solidFill>
                <a:latin typeface="Monotype Corsiva" pitchFamily="66" charset="0"/>
              </a:rPr>
              <a:t>                                      1.  «Зображення місцевих</a:t>
            </a:r>
            <a:br>
              <a:rPr lang="uk-UA" sz="3100" b="1" dirty="0" smtClean="0">
                <a:solidFill>
                  <a:srgbClr val="00B050"/>
                </a:solidFill>
                <a:latin typeface="Monotype Corsiva" pitchFamily="66" charset="0"/>
              </a:rPr>
            </a:br>
            <a:r>
              <a:rPr lang="uk-UA" sz="3100" b="1" dirty="0">
                <a:solidFill>
                  <a:srgbClr val="00B050"/>
                </a:solidFill>
                <a:latin typeface="Monotype Corsiva" pitchFamily="66" charset="0"/>
              </a:rPr>
              <a:t> </a:t>
            </a:r>
            <a:r>
              <a:rPr lang="uk-UA" sz="3100" b="1" dirty="0" smtClean="0">
                <a:solidFill>
                  <a:srgbClr val="00B050"/>
                </a:solidFill>
                <a:latin typeface="Monotype Corsiva" pitchFamily="66" charset="0"/>
              </a:rPr>
              <a:t>                       пейзажів»(2015)</a:t>
            </a:r>
            <a:br>
              <a:rPr lang="uk-UA" sz="3100" b="1" dirty="0" smtClean="0">
                <a:solidFill>
                  <a:srgbClr val="00B050"/>
                </a:solidFill>
                <a:latin typeface="Monotype Corsiva" pitchFamily="66" charset="0"/>
              </a:rPr>
            </a:br>
            <a:r>
              <a:rPr lang="uk-UA" sz="3100" b="1" dirty="0" smtClean="0">
                <a:solidFill>
                  <a:srgbClr val="00B050"/>
                </a:solidFill>
                <a:latin typeface="Monotype Corsiva" pitchFamily="66" charset="0"/>
              </a:rPr>
              <a:t>              2.«Вязання гачком»(2018)</a:t>
            </a:r>
            <a:endParaRPr lang="ru-RU" sz="3100" dirty="0"/>
          </a:p>
        </p:txBody>
      </p:sp>
      <p:pic>
        <p:nvPicPr>
          <p:cNvPr id="9218" name="Picture 2" descr="C:\Users\7\Pictures\sajt_2.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637478"/>
            <a:ext cx="3240360" cy="4525962"/>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C:\Users\7\Pictures\sajt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1960" y="3212976"/>
            <a:ext cx="4608512" cy="2950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7395277"/>
      </p:ext>
    </p:extLst>
  </p:cSld>
  <p:clrMapOvr>
    <a:masterClrMapping/>
  </p:clrMapOvr>
  <p:transition spd="med" advTm="5000">
    <p:dissolve/>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00B050"/>
                </a:solidFill>
                <a:latin typeface="Monotype Corsiva" pitchFamily="66" charset="0"/>
              </a:rPr>
              <a:t>              ДРУКОВАНІ </a:t>
            </a:r>
            <a:r>
              <a:rPr lang="uk-UA" b="1" dirty="0">
                <a:solidFill>
                  <a:srgbClr val="00B050"/>
                </a:solidFill>
                <a:latin typeface="Monotype Corsiva" pitchFamily="66" charset="0"/>
              </a:rPr>
              <a:t>роботи</a:t>
            </a:r>
            <a:endParaRPr lang="ru-RU" dirty="0"/>
          </a:p>
        </p:txBody>
      </p:sp>
      <p:pic>
        <p:nvPicPr>
          <p:cNvPr id="1026" name="Picture 2" descr="C:\Users\7\Pictures\P80321-122019.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1772816"/>
            <a:ext cx="3240360" cy="452596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7\Pictures\P80321-12195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3568" y="1772816"/>
            <a:ext cx="3096344" cy="44644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8586404"/>
      </p:ext>
    </p:extLst>
  </p:cSld>
  <p:clrMapOvr>
    <a:masterClrMapping/>
  </p:clrMapOvr>
  <p:transition spd="med" advTm="5000">
    <p:dissolve/>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57200" y="404664"/>
            <a:ext cx="8229600" cy="1368152"/>
          </a:xfrm>
        </p:spPr>
        <p:txBody>
          <a:bodyPr>
            <a:normAutofit/>
          </a:bodyPr>
          <a:lstStyle/>
          <a:p>
            <a:pPr algn="ctr" eaLnBrk="1" fontAlgn="auto" hangingPunct="1">
              <a:spcAft>
                <a:spcPts val="0"/>
              </a:spcAft>
              <a:defRPr/>
            </a:pPr>
            <a:r>
              <a:rPr lang="ru-RU" sz="3200" b="1" dirty="0" err="1" smtClean="0">
                <a:solidFill>
                  <a:srgbClr val="C00000"/>
                </a:solidFill>
                <a:latin typeface="Monotype Corsiva" pitchFamily="66" charset="0"/>
              </a:rPr>
              <a:t>Позакласна</a:t>
            </a:r>
            <a:r>
              <a:rPr lang="ru-RU" sz="3200" b="1" dirty="0" smtClean="0">
                <a:solidFill>
                  <a:srgbClr val="C00000"/>
                </a:solidFill>
                <a:latin typeface="Monotype Corsiva" pitchFamily="66" charset="0"/>
              </a:rPr>
              <a:t>      робота</a:t>
            </a:r>
          </a:p>
        </p:txBody>
      </p:sp>
      <p:sp>
        <p:nvSpPr>
          <p:cNvPr id="7" name="Содержимое 6"/>
          <p:cNvSpPr>
            <a:spLocks noGrp="1"/>
          </p:cNvSpPr>
          <p:nvPr>
            <p:ph idx="1"/>
          </p:nvPr>
        </p:nvSpPr>
        <p:spPr>
          <a:xfrm>
            <a:off x="304800" y="2636912"/>
            <a:ext cx="5203304" cy="3816424"/>
          </a:xfrm>
        </p:spPr>
        <p:txBody>
          <a:bodyPr/>
          <a:lstStyle/>
          <a:p>
            <a:r>
              <a:rPr lang="uk-UA" sz="2800" dirty="0" err="1" smtClean="0"/>
              <a:t>-заходи</a:t>
            </a:r>
            <a:r>
              <a:rPr lang="uk-UA" sz="2800" dirty="0" smtClean="0"/>
              <a:t> в рамках тижня предметів художньо-естетичного циклу</a:t>
            </a:r>
          </a:p>
          <a:p>
            <a:r>
              <a:rPr lang="uk-UA" sz="2800" dirty="0" err="1" smtClean="0"/>
              <a:t>-оформлення</a:t>
            </a:r>
            <a:r>
              <a:rPr lang="uk-UA" sz="2800" dirty="0" smtClean="0"/>
              <a:t> виставок</a:t>
            </a:r>
          </a:p>
          <a:p>
            <a:r>
              <a:rPr lang="uk-UA" sz="2800" dirty="0" err="1" smtClean="0"/>
              <a:t>-участь</a:t>
            </a:r>
            <a:r>
              <a:rPr lang="uk-UA" sz="2800" dirty="0" smtClean="0"/>
              <a:t> в районних та обласних конкурсах малюнків та </a:t>
            </a:r>
            <a:r>
              <a:rPr lang="uk-UA" sz="2800" dirty="0" err="1" smtClean="0"/>
              <a:t>поробок</a:t>
            </a:r>
            <a:endParaRPr lang="uk-UA" sz="2800" dirty="0" smtClean="0"/>
          </a:p>
          <a:p>
            <a:r>
              <a:rPr lang="uk-UA" sz="2800" dirty="0" err="1" smtClean="0"/>
              <a:t>-екскурсії</a:t>
            </a:r>
            <a:r>
              <a:rPr lang="uk-UA" sz="2800" dirty="0" smtClean="0"/>
              <a:t> до музеїв</a:t>
            </a:r>
            <a:endParaRPr lang="uk-UA" sz="2800" dirty="0"/>
          </a:p>
        </p:txBody>
      </p:sp>
      <p:pic>
        <p:nvPicPr>
          <p:cNvPr id="20487" name="Picture 7" descr="C:\Users\STALKER\Desktop\DSC01447.JPG"/>
          <p:cNvPicPr>
            <a:picLocks noChangeAspect="1" noChangeArrowheads="1"/>
          </p:cNvPicPr>
          <p:nvPr/>
        </p:nvPicPr>
        <p:blipFill>
          <a:blip r:embed="rId3" cstate="print"/>
          <a:srcRect/>
          <a:stretch>
            <a:fillRect/>
          </a:stretch>
        </p:blipFill>
        <p:spPr bwMode="auto">
          <a:xfrm>
            <a:off x="6516216" y="1556792"/>
            <a:ext cx="2376264" cy="1440160"/>
          </a:xfrm>
          <a:prstGeom prst="rect">
            <a:avLst/>
          </a:prstGeom>
          <a:noFill/>
        </p:spPr>
      </p:pic>
      <p:pic>
        <p:nvPicPr>
          <p:cNvPr id="20488" name="Picture 8" descr="C:\Users\STALKER\Desktop\DSC01258.JPG"/>
          <p:cNvPicPr>
            <a:picLocks noChangeAspect="1" noChangeArrowheads="1"/>
          </p:cNvPicPr>
          <p:nvPr/>
        </p:nvPicPr>
        <p:blipFill>
          <a:blip r:embed="rId4" cstate="print"/>
          <a:srcRect/>
          <a:stretch>
            <a:fillRect/>
          </a:stretch>
        </p:blipFill>
        <p:spPr bwMode="auto">
          <a:xfrm>
            <a:off x="5508104" y="3429000"/>
            <a:ext cx="2645785" cy="1338518"/>
          </a:xfrm>
          <a:prstGeom prst="rect">
            <a:avLst/>
          </a:prstGeom>
          <a:noFill/>
        </p:spPr>
      </p:pic>
      <p:pic>
        <p:nvPicPr>
          <p:cNvPr id="20489" name="Picture 9" descr="C:\Users\STALKER\Desktop\DSC02383.JPG"/>
          <p:cNvPicPr>
            <a:picLocks noChangeAspect="1" noChangeArrowheads="1"/>
          </p:cNvPicPr>
          <p:nvPr/>
        </p:nvPicPr>
        <p:blipFill>
          <a:blip r:embed="rId5" cstate="print"/>
          <a:srcRect/>
          <a:stretch>
            <a:fillRect/>
          </a:stretch>
        </p:blipFill>
        <p:spPr bwMode="auto">
          <a:xfrm>
            <a:off x="6156176" y="5301208"/>
            <a:ext cx="2744796" cy="1266510"/>
          </a:xfrm>
          <a:prstGeom prst="rect">
            <a:avLst/>
          </a:prstGeom>
          <a:noFill/>
        </p:spPr>
      </p:pic>
    </p:spTree>
  </p:cSld>
  <p:clrMapOvr>
    <a:masterClrMapping/>
  </p:clrMapOvr>
  <p:transition spd="med">
    <p:dissolve/>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Users\7\Desktop\Фото\P70602-1053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404664"/>
            <a:ext cx="4608512"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7\Desktop\Фото\DSCN4122.JPG"/>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7945" y="3147863"/>
            <a:ext cx="4603332" cy="29322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095697"/>
      </p:ext>
    </p:extLst>
  </p:cSld>
  <p:clrMapOvr>
    <a:masterClrMapping/>
  </p:clrMapOvr>
  <p:transition spd="med" advTm="5000">
    <p:dissolve/>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500034" y="0"/>
            <a:ext cx="7867600" cy="857232"/>
          </a:xfrm>
        </p:spPr>
        <p:txBody>
          <a:bodyPr>
            <a:normAutofit/>
          </a:bodyPr>
          <a:lstStyle/>
          <a:p>
            <a:pPr algn="ctr" eaLnBrk="1" fontAlgn="auto" hangingPunct="1">
              <a:spcAft>
                <a:spcPts val="0"/>
              </a:spcAft>
              <a:defRPr/>
            </a:pPr>
            <a:r>
              <a:rPr lang="ru-RU" b="1" dirty="0" err="1" smtClean="0">
                <a:solidFill>
                  <a:srgbClr val="00B050"/>
                </a:solidFill>
                <a:latin typeface="Monotype Corsiva" pitchFamily="66" charset="0"/>
              </a:rPr>
              <a:t>конкурси</a:t>
            </a:r>
            <a:endParaRPr lang="ru-RU" b="1" dirty="0" smtClean="0">
              <a:solidFill>
                <a:srgbClr val="00B050"/>
              </a:solidFill>
              <a:latin typeface="Monotype Corsiva" pitchFamily="66" charset="0"/>
            </a:endParaRPr>
          </a:p>
        </p:txBody>
      </p:sp>
      <p:sp>
        <p:nvSpPr>
          <p:cNvPr id="5" name="Содержимое 4"/>
          <p:cNvSpPr>
            <a:spLocks noGrp="1"/>
          </p:cNvSpPr>
          <p:nvPr>
            <p:ph idx="1"/>
          </p:nvPr>
        </p:nvSpPr>
        <p:spPr>
          <a:xfrm>
            <a:off x="285720" y="857232"/>
            <a:ext cx="8686800" cy="5572164"/>
          </a:xfrm>
        </p:spPr>
        <p:txBody>
          <a:bodyPr/>
          <a:lstStyle/>
          <a:p>
            <a:pPr algn="ctr">
              <a:buNone/>
            </a:pPr>
            <a:endParaRPr lang="uk-UA" sz="2400" dirty="0" smtClean="0"/>
          </a:p>
          <a:p>
            <a:pPr algn="ctr">
              <a:buNone/>
            </a:pPr>
            <a:r>
              <a:rPr lang="uk-UA" sz="2400" b="1" dirty="0" smtClean="0"/>
              <a:t>2014/2015 навчальний рік</a:t>
            </a:r>
          </a:p>
          <a:p>
            <a:pPr marL="0" indent="0" algn="ctr">
              <a:buNone/>
            </a:pPr>
            <a:r>
              <a:rPr lang="uk-UA" sz="2400" b="1" dirty="0" smtClean="0"/>
              <a:t>” Обласний етап Всеукраїнського конкурсу «Знай і люби свій край»</a:t>
            </a:r>
            <a:r>
              <a:rPr lang="uk-UA" sz="2400" b="1" dirty="0"/>
              <a:t> </a:t>
            </a:r>
            <a:r>
              <a:rPr lang="uk-UA" sz="2400" b="1" dirty="0" smtClean="0"/>
              <a:t> </a:t>
            </a:r>
            <a:r>
              <a:rPr lang="uk-UA" sz="2400" b="1" smtClean="0"/>
              <a:t>ІІ місце</a:t>
            </a:r>
            <a:endParaRPr lang="uk-UA" sz="2400" b="1" dirty="0" smtClean="0"/>
          </a:p>
          <a:p>
            <a:pPr algn="ctr">
              <a:buNone/>
            </a:pPr>
            <a:r>
              <a:rPr lang="uk-UA" sz="2400" b="1" dirty="0" smtClean="0"/>
              <a:t>2015/2016 навчальний рік</a:t>
            </a:r>
          </a:p>
          <a:p>
            <a:pPr algn="ctr">
              <a:buNone/>
            </a:pPr>
            <a:r>
              <a:rPr lang="uk-UA" sz="2400" b="1" dirty="0" smtClean="0"/>
              <a:t>Конкурс дитячого малюнка «Мій біль - Афганістан» І місце</a:t>
            </a:r>
            <a:r>
              <a:rPr lang="uk-UA" sz="2400" b="1" dirty="0"/>
              <a:t> </a:t>
            </a:r>
            <a:r>
              <a:rPr lang="uk-UA" sz="2400" b="1" dirty="0" smtClean="0"/>
              <a:t>2016/2017 </a:t>
            </a:r>
            <a:r>
              <a:rPr lang="uk-UA" sz="2400" b="1" dirty="0"/>
              <a:t>навчальний </a:t>
            </a:r>
            <a:r>
              <a:rPr lang="uk-UA" sz="2400" b="1" dirty="0" smtClean="0"/>
              <a:t>рік</a:t>
            </a:r>
          </a:p>
          <a:p>
            <a:pPr algn="ctr">
              <a:buNone/>
            </a:pPr>
            <a:r>
              <a:rPr lang="uk-UA" sz="2400" b="1" dirty="0" smtClean="0"/>
              <a:t>Виставка юних </a:t>
            </a:r>
            <a:r>
              <a:rPr lang="uk-UA" sz="2400" b="1" dirty="0" err="1" smtClean="0"/>
              <a:t>природоохоронців</a:t>
            </a:r>
            <a:r>
              <a:rPr lang="uk-UA" sz="2400" b="1" dirty="0" smtClean="0"/>
              <a:t> «Зимовий вернісаж» районний етап ІІ місце, обласний -І місце</a:t>
            </a:r>
          </a:p>
          <a:p>
            <a:pPr algn="ctr">
              <a:buNone/>
            </a:pPr>
            <a:r>
              <a:rPr lang="uk-UA" sz="2400" b="1" dirty="0" smtClean="0"/>
              <a:t>2017/2018 навчальний рік</a:t>
            </a:r>
          </a:p>
          <a:p>
            <a:pPr algn="ctr">
              <a:buNone/>
            </a:pPr>
            <a:r>
              <a:rPr lang="uk-UA" sz="2400" b="1" dirty="0" smtClean="0"/>
              <a:t>Обласний етап Всеукраїнської акції «Птах року-2017» І місце</a:t>
            </a:r>
          </a:p>
          <a:p>
            <a:pPr algn="ctr">
              <a:buNone/>
            </a:pPr>
            <a:endParaRPr lang="uk-UA" sz="2400" b="1" dirty="0" smtClean="0"/>
          </a:p>
          <a:p>
            <a:pPr marL="0" indent="0" algn="ctr">
              <a:buNone/>
            </a:pPr>
            <a:endParaRPr lang="uk-UA" sz="2400" b="1" dirty="0"/>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928670"/>
            <a:ext cx="8929718" cy="4143404"/>
          </a:xfrm>
        </p:spPr>
        <p:txBody>
          <a:bodyPr>
            <a:normAutofit/>
          </a:bodyPr>
          <a:lstStyle/>
          <a:p>
            <a:pPr algn="ctr" eaLnBrk="1" fontAlgn="auto" hangingPunct="1">
              <a:spcAft>
                <a:spcPts val="0"/>
              </a:spcAft>
              <a:defRPr/>
            </a:pPr>
            <a:r>
              <a:rPr lang="uk-UA" sz="4400" b="1" dirty="0" smtClean="0">
                <a:solidFill>
                  <a:srgbClr val="00B050"/>
                </a:solidFill>
                <a:latin typeface="Monotype Corsiva" pitchFamily="66" charset="0"/>
              </a:rPr>
              <a:t>Впровадження </a:t>
            </a:r>
            <a:br>
              <a:rPr lang="uk-UA" sz="4400" b="1" dirty="0" smtClean="0">
                <a:solidFill>
                  <a:srgbClr val="00B050"/>
                </a:solidFill>
                <a:latin typeface="Monotype Corsiva" pitchFamily="66" charset="0"/>
              </a:rPr>
            </a:br>
            <a:r>
              <a:rPr lang="uk-UA" sz="4400" b="1" dirty="0" smtClean="0">
                <a:solidFill>
                  <a:srgbClr val="00B050"/>
                </a:solidFill>
                <a:latin typeface="Monotype Corsiva" pitchFamily="66" charset="0"/>
              </a:rPr>
              <a:t>інноваційних  форм </a:t>
            </a:r>
            <a:br>
              <a:rPr lang="uk-UA" sz="4400" b="1" dirty="0" smtClean="0">
                <a:solidFill>
                  <a:srgbClr val="00B050"/>
                </a:solidFill>
                <a:latin typeface="Monotype Corsiva" pitchFamily="66" charset="0"/>
              </a:rPr>
            </a:br>
            <a:r>
              <a:rPr lang="uk-UA" sz="4400" b="1" dirty="0" smtClean="0">
                <a:solidFill>
                  <a:srgbClr val="00B050"/>
                </a:solidFill>
                <a:latin typeface="Monotype Corsiva" pitchFamily="66" charset="0"/>
              </a:rPr>
              <a:t>та методів  навчання – </a:t>
            </a:r>
            <a:br>
              <a:rPr lang="uk-UA" sz="4400" b="1" dirty="0" smtClean="0">
                <a:solidFill>
                  <a:srgbClr val="00B050"/>
                </a:solidFill>
                <a:latin typeface="Monotype Corsiva" pitchFamily="66" charset="0"/>
              </a:rPr>
            </a:br>
            <a:r>
              <a:rPr lang="uk-UA" sz="4400" b="1" dirty="0" smtClean="0">
                <a:solidFill>
                  <a:srgbClr val="00B050"/>
                </a:solidFill>
                <a:latin typeface="Monotype Corsiva" pitchFamily="66" charset="0"/>
              </a:rPr>
              <a:t>це не данина моді, </a:t>
            </a:r>
            <a:br>
              <a:rPr lang="uk-UA" sz="4400" b="1" dirty="0" smtClean="0">
                <a:solidFill>
                  <a:srgbClr val="00B050"/>
                </a:solidFill>
                <a:latin typeface="Monotype Corsiva" pitchFamily="66" charset="0"/>
              </a:rPr>
            </a:br>
            <a:r>
              <a:rPr lang="uk-UA" sz="4400" b="1" dirty="0" smtClean="0">
                <a:solidFill>
                  <a:srgbClr val="00B050"/>
                </a:solidFill>
                <a:latin typeface="Monotype Corsiva" pitchFamily="66" charset="0"/>
              </a:rPr>
              <a:t>а  необхідність </a:t>
            </a:r>
            <a:br>
              <a:rPr lang="uk-UA" sz="4400" b="1" dirty="0" smtClean="0">
                <a:solidFill>
                  <a:srgbClr val="00B050"/>
                </a:solidFill>
                <a:latin typeface="Monotype Corsiva" pitchFamily="66" charset="0"/>
              </a:rPr>
            </a:br>
            <a:r>
              <a:rPr lang="uk-UA" sz="4400" b="1" dirty="0" smtClean="0">
                <a:solidFill>
                  <a:srgbClr val="00B050"/>
                </a:solidFill>
                <a:latin typeface="Monotype Corsiva" pitchFamily="66" charset="0"/>
              </a:rPr>
              <a:t>сьогодення.</a:t>
            </a:r>
            <a:endParaRPr lang="ru-RU" sz="4400" b="1" dirty="0">
              <a:solidFill>
                <a:srgbClr val="00B050"/>
              </a:solidFill>
              <a:latin typeface="Monotype Corsiva" pitchFamily="66" charset="0"/>
            </a:endParaRPr>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50" y="428625"/>
            <a:ext cx="8643938" cy="2500309"/>
          </a:xfrm>
        </p:spPr>
        <p:txBody>
          <a:bodyPr rtlCol="0">
            <a:normAutofit fontScale="90000"/>
          </a:bodyPr>
          <a:lstStyle/>
          <a:p>
            <a:pPr algn="ctr" eaLnBrk="1" fontAlgn="auto" hangingPunct="1">
              <a:spcAft>
                <a:spcPts val="0"/>
              </a:spcAft>
              <a:defRPr/>
            </a:pPr>
            <a:r>
              <a:rPr lang="uk-UA" sz="3100" b="1" dirty="0" smtClean="0">
                <a:solidFill>
                  <a:srgbClr val="00B050"/>
                </a:solidFill>
                <a:latin typeface="Monotype Corsiva" pitchFamily="66" charset="0"/>
              </a:rPr>
              <a:t>Моє  педагогічне  кредо</a:t>
            </a:r>
            <a:r>
              <a:rPr lang="uk-UA" sz="3100" b="1" dirty="0" smtClean="0">
                <a:solidFill>
                  <a:srgbClr val="002060"/>
                </a:solidFill>
                <a:latin typeface="Monotype Corsiva" pitchFamily="66" charset="0"/>
              </a:rPr>
              <a:t/>
            </a:r>
            <a:br>
              <a:rPr lang="uk-UA" sz="3100" b="1" dirty="0" smtClean="0">
                <a:solidFill>
                  <a:srgbClr val="002060"/>
                </a:solidFill>
                <a:latin typeface="Monotype Corsiva" pitchFamily="66" charset="0"/>
              </a:rPr>
            </a:br>
            <a:r>
              <a:rPr lang="uk-UA" sz="3100" dirty="0" err="1" smtClean="0">
                <a:solidFill>
                  <a:srgbClr val="002060"/>
                </a:solidFill>
                <a:latin typeface="Monotype Corsiva" pitchFamily="66" charset="0"/>
              </a:rPr>
              <a:t>“Найдосвідченіший</a:t>
            </a:r>
            <a:r>
              <a:rPr lang="uk-UA" sz="3100" dirty="0" smtClean="0">
                <a:solidFill>
                  <a:srgbClr val="002060"/>
                </a:solidFill>
                <a:latin typeface="Monotype Corsiva" pitchFamily="66" charset="0"/>
              </a:rPr>
              <a:t>  педагог  ніколи  не повинен  спинятися  на  досягнутому,  бо якщо  нема  руху  вперед,  то  неминуче починається  </a:t>
            </a:r>
            <a:r>
              <a:rPr lang="uk-UA" sz="3100" dirty="0" err="1" smtClean="0">
                <a:solidFill>
                  <a:srgbClr val="002060"/>
                </a:solidFill>
                <a:latin typeface="Monotype Corsiva" pitchFamily="66" charset="0"/>
              </a:rPr>
              <a:t>відставання”</a:t>
            </a:r>
            <a:r>
              <a:rPr lang="uk-UA" sz="3100" dirty="0" smtClean="0">
                <a:solidFill>
                  <a:srgbClr val="002060"/>
                </a:solidFill>
                <a:latin typeface="Monotype Corsiva" pitchFamily="66" charset="0"/>
              </a:rPr>
              <a:t> </a:t>
            </a:r>
            <a:r>
              <a:rPr lang="uk-UA" b="1" dirty="0" smtClean="0">
                <a:latin typeface="Monotype Corsiva" pitchFamily="66" charset="0"/>
              </a:rPr>
              <a:t/>
            </a:r>
            <a:br>
              <a:rPr lang="uk-UA" b="1" dirty="0" smtClean="0">
                <a:latin typeface="Monotype Corsiva" pitchFamily="66" charset="0"/>
              </a:rPr>
            </a:br>
            <a:r>
              <a:rPr lang="uk-UA" b="1" dirty="0" smtClean="0">
                <a:latin typeface="Monotype Corsiva" pitchFamily="66" charset="0"/>
              </a:rPr>
              <a:t>                                                       </a:t>
            </a:r>
            <a:r>
              <a:rPr lang="uk-UA" sz="2200" b="1" dirty="0" smtClean="0">
                <a:solidFill>
                  <a:srgbClr val="00B050"/>
                </a:solidFill>
                <a:latin typeface="Monotype Corsiva" pitchFamily="66" charset="0"/>
              </a:rPr>
              <a:t>В.О.Сухомлинський</a:t>
            </a:r>
            <a:endParaRPr lang="ru-RU" sz="2200" b="1" dirty="0" smtClean="0">
              <a:solidFill>
                <a:srgbClr val="00B050"/>
              </a:solidFill>
              <a:latin typeface="Monotype Corsiva" pitchFamily="66" charset="0"/>
            </a:endParaRPr>
          </a:p>
        </p:txBody>
      </p:sp>
      <p:pic>
        <p:nvPicPr>
          <p:cNvPr id="2050" name="Picture 2" descr="C:\Users\7\Desktop\Фото\P80222-10405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3429000"/>
            <a:ext cx="4032448" cy="3076163"/>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7\Desktop\Фото\P70615-09101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2924944"/>
            <a:ext cx="4032448" cy="307580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C:\Users\7\Desktop\Фото\P80222-10405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8416" y="3581400"/>
            <a:ext cx="4032448" cy="30761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dissolve/>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ctrTitle"/>
          </p:nvPr>
        </p:nvSpPr>
        <p:spPr>
          <a:xfrm>
            <a:off x="714348" y="214290"/>
            <a:ext cx="7772400" cy="1470025"/>
          </a:xfrm>
        </p:spPr>
        <p:txBody>
          <a:bodyPr/>
          <a:lstStyle/>
          <a:p>
            <a:pPr eaLnBrk="1" fontAlgn="auto" hangingPunct="1">
              <a:spcAft>
                <a:spcPts val="0"/>
              </a:spcAft>
              <a:defRPr/>
            </a:pPr>
            <a:r>
              <a:rPr lang="uk-UA" b="1" dirty="0" smtClean="0">
                <a:solidFill>
                  <a:srgbClr val="00B050"/>
                </a:solidFill>
                <a:latin typeface="Monotype Corsiva" pitchFamily="66" charset="0"/>
              </a:rPr>
              <a:t>проблемна тема</a:t>
            </a:r>
            <a:endParaRPr lang="ru-RU" b="1" dirty="0" smtClean="0">
              <a:solidFill>
                <a:srgbClr val="00B050"/>
              </a:solidFill>
              <a:latin typeface="Monotype Corsiva" pitchFamily="66" charset="0"/>
            </a:endParaRPr>
          </a:p>
        </p:txBody>
      </p:sp>
      <p:sp>
        <p:nvSpPr>
          <p:cNvPr id="4099" name="Підзаголовок 2"/>
          <p:cNvSpPr>
            <a:spLocks noGrp="1"/>
          </p:cNvSpPr>
          <p:nvPr>
            <p:ph type="subTitle" idx="1"/>
          </p:nvPr>
        </p:nvSpPr>
        <p:spPr>
          <a:xfrm>
            <a:off x="0" y="1571625"/>
            <a:ext cx="8929688" cy="3801592"/>
          </a:xfrm>
        </p:spPr>
        <p:txBody>
          <a:bodyPr/>
          <a:lstStyle/>
          <a:p>
            <a:pPr algn="ctr" eaLnBrk="1" hangingPunct="1"/>
            <a:r>
              <a:rPr lang="uk-UA" sz="4000" dirty="0" smtClean="0">
                <a:solidFill>
                  <a:srgbClr val="002060"/>
                </a:solidFill>
                <a:latin typeface="Monotype Corsiva" pitchFamily="66" charset="0"/>
              </a:rPr>
              <a:t>Впровадження інноваційних форм та методів навчання з метою формування соціально зрілої творчої особистості на уроках образотворчого мистецтва та  трудового </a:t>
            </a:r>
            <a:r>
              <a:rPr lang="uk-UA" sz="4000" dirty="0" err="1" smtClean="0">
                <a:solidFill>
                  <a:srgbClr val="002060"/>
                </a:solidFill>
                <a:latin typeface="Monotype Corsiva" pitchFamily="66" charset="0"/>
              </a:rPr>
              <a:t>нвчання</a:t>
            </a:r>
            <a:endParaRPr lang="ru-RU" sz="4000" dirty="0" smtClean="0">
              <a:solidFill>
                <a:srgbClr val="002060"/>
              </a:solidFill>
              <a:latin typeface="Monotype Corsiva" pitchFamily="66" charset="0"/>
            </a:endParaRPr>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ctrTitle"/>
          </p:nvPr>
        </p:nvSpPr>
        <p:spPr>
          <a:xfrm>
            <a:off x="642938" y="428625"/>
            <a:ext cx="7815262" cy="928688"/>
          </a:xfrm>
        </p:spPr>
        <p:txBody>
          <a:bodyPr/>
          <a:lstStyle/>
          <a:p>
            <a:pPr algn="ctr" eaLnBrk="1" fontAlgn="auto" hangingPunct="1">
              <a:spcAft>
                <a:spcPts val="0"/>
              </a:spcAft>
              <a:defRPr/>
            </a:pPr>
            <a:r>
              <a:rPr lang="uk-UA" b="1" dirty="0" err="1" smtClean="0">
                <a:solidFill>
                  <a:srgbClr val="00B050"/>
                </a:solidFill>
                <a:latin typeface="Monotype Corsiva" pitchFamily="66" charset="0"/>
              </a:rPr>
              <a:t>Обгрунтування</a:t>
            </a:r>
            <a:r>
              <a:rPr lang="uk-UA" b="1" dirty="0" smtClean="0">
                <a:solidFill>
                  <a:srgbClr val="00B050"/>
                </a:solidFill>
                <a:latin typeface="Monotype Corsiva" pitchFamily="66" charset="0"/>
              </a:rPr>
              <a:t> проблеми</a:t>
            </a:r>
            <a:endParaRPr lang="ru-RU" b="1" dirty="0" smtClean="0">
              <a:solidFill>
                <a:srgbClr val="00B050"/>
              </a:solidFill>
              <a:latin typeface="Monotype Corsiva" pitchFamily="66" charset="0"/>
            </a:endParaRPr>
          </a:p>
        </p:txBody>
      </p:sp>
      <p:sp>
        <p:nvSpPr>
          <p:cNvPr id="3" name="Підзаголовок 2"/>
          <p:cNvSpPr>
            <a:spLocks noGrp="1"/>
          </p:cNvSpPr>
          <p:nvPr>
            <p:ph type="subTitle" idx="1"/>
          </p:nvPr>
        </p:nvSpPr>
        <p:spPr>
          <a:xfrm>
            <a:off x="683568" y="1196753"/>
            <a:ext cx="8072437" cy="4032448"/>
          </a:xfrm>
        </p:spPr>
        <p:txBody>
          <a:bodyPr rtlCol="0">
            <a:normAutofit/>
          </a:bodyPr>
          <a:lstStyle/>
          <a:p>
            <a:pPr eaLnBrk="1" fontAlgn="auto" hangingPunct="1">
              <a:spcAft>
                <a:spcPts val="0"/>
              </a:spcAft>
              <a:defRPr/>
            </a:pPr>
            <a:r>
              <a:rPr lang="uk-UA" b="1" i="1" dirty="0" smtClean="0">
                <a:solidFill>
                  <a:srgbClr val="0070C0"/>
                </a:solidFill>
                <a:latin typeface="Times New Roman" pitchFamily="18" charset="0"/>
                <a:cs typeface="Times New Roman" pitchFamily="18" charset="0"/>
              </a:rPr>
              <a:t>Інтерактивні методи навчання є частиною особистісно-зорієнтованого навчання, оскільки сприяють соціалізації особистості, усвідомлення себе як частини колективу, своєї ролі і потенціалу.</a:t>
            </a:r>
          </a:p>
          <a:p>
            <a:pPr eaLnBrk="1" fontAlgn="auto" hangingPunct="1">
              <a:spcAft>
                <a:spcPts val="0"/>
              </a:spcAft>
              <a:defRPr/>
            </a:pPr>
            <a:r>
              <a:rPr lang="uk-UA" b="1" i="1" dirty="0" smtClean="0">
                <a:solidFill>
                  <a:srgbClr val="0070C0"/>
                </a:solidFill>
                <a:latin typeface="Times New Roman" pitchFamily="18" charset="0"/>
                <a:cs typeface="Times New Roman" pitchFamily="18" charset="0"/>
              </a:rPr>
              <a:t>Специфіка предметів “Образотворче мистецтво ”та “Трудове навчання” дозволяє вчителю широко використовувати інтерактивні методи та нестандартні форми організації уроку, які сприяють підвищенню рівня естетичної підготовленості учнів та формують загальну художню культуру особистості.</a:t>
            </a:r>
          </a:p>
          <a:p>
            <a:pPr eaLnBrk="1" fontAlgn="auto" hangingPunct="1">
              <a:spcAft>
                <a:spcPts val="0"/>
              </a:spcAft>
              <a:buFont typeface="Arial" pitchFamily="34" charset="0"/>
              <a:buNone/>
              <a:defRPr/>
            </a:pPr>
            <a:endParaRPr lang="ru-RU" dirty="0" smtClean="0"/>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ctrTitle"/>
          </p:nvPr>
        </p:nvSpPr>
        <p:spPr>
          <a:xfrm>
            <a:off x="357188" y="214313"/>
            <a:ext cx="8429625" cy="1470025"/>
          </a:xfrm>
        </p:spPr>
        <p:txBody>
          <a:bodyPr/>
          <a:lstStyle/>
          <a:p>
            <a:pPr eaLnBrk="1" fontAlgn="auto" hangingPunct="1">
              <a:spcAft>
                <a:spcPts val="0"/>
              </a:spcAft>
              <a:defRPr/>
            </a:pPr>
            <a:r>
              <a:rPr lang="uk-UA" b="1" dirty="0" smtClean="0">
                <a:solidFill>
                  <a:srgbClr val="00B050"/>
                </a:solidFill>
                <a:latin typeface="Monotype Corsiva" pitchFamily="66" charset="0"/>
              </a:rPr>
              <a:t>Ідея  досвіду  базується  на положеннях  праць</a:t>
            </a:r>
            <a:endParaRPr lang="ru-RU" b="1" dirty="0" smtClean="0">
              <a:solidFill>
                <a:srgbClr val="00B050"/>
              </a:solidFill>
              <a:latin typeface="Monotype Corsiva" pitchFamily="66" charset="0"/>
            </a:endParaRPr>
          </a:p>
        </p:txBody>
      </p:sp>
      <p:sp>
        <p:nvSpPr>
          <p:cNvPr id="4" name="Прямокутник з одним вирізаним кутом 3"/>
          <p:cNvSpPr/>
          <p:nvPr/>
        </p:nvSpPr>
        <p:spPr>
          <a:xfrm>
            <a:off x="500034" y="1714488"/>
            <a:ext cx="3429024" cy="785818"/>
          </a:xfrm>
          <a:prstGeom prst="snip1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uk-UA" sz="2800" i="1" dirty="0" smtClean="0">
                <a:latin typeface="Times New Roman" pitchFamily="18" charset="0"/>
                <a:cs typeface="Times New Roman" pitchFamily="18" charset="0"/>
              </a:rPr>
              <a:t>Ю.К.</a:t>
            </a:r>
            <a:r>
              <a:rPr lang="uk-UA" sz="2800" i="1" dirty="0" err="1" smtClean="0">
                <a:latin typeface="Times New Roman" pitchFamily="18" charset="0"/>
                <a:cs typeface="Times New Roman" pitchFamily="18" charset="0"/>
              </a:rPr>
              <a:t>Бабанського</a:t>
            </a:r>
            <a:endParaRPr lang="ru-RU" sz="2800" i="1" dirty="0">
              <a:latin typeface="Times New Roman" pitchFamily="18" charset="0"/>
              <a:cs typeface="Times New Roman" pitchFamily="18" charset="0"/>
            </a:endParaRPr>
          </a:p>
        </p:txBody>
      </p:sp>
      <p:sp>
        <p:nvSpPr>
          <p:cNvPr id="9" name="Прямокутник з одним вирізаним кутом 8"/>
          <p:cNvSpPr/>
          <p:nvPr/>
        </p:nvSpPr>
        <p:spPr>
          <a:xfrm>
            <a:off x="2928926" y="3429000"/>
            <a:ext cx="3429024" cy="785818"/>
          </a:xfrm>
          <a:prstGeom prst="snip1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uk-UA" sz="2800" i="1" dirty="0" smtClean="0">
                <a:latin typeface="Times New Roman" pitchFamily="18" charset="0"/>
                <a:cs typeface="Times New Roman" pitchFamily="18" charset="0"/>
              </a:rPr>
              <a:t>В.</a:t>
            </a:r>
            <a:r>
              <a:rPr lang="uk-UA" sz="2800" i="1" dirty="0" err="1" smtClean="0">
                <a:latin typeface="Times New Roman" pitchFamily="18" charset="0"/>
                <a:cs typeface="Times New Roman" pitchFamily="18" charset="0"/>
              </a:rPr>
              <a:t>Гузєєва</a:t>
            </a:r>
            <a:endParaRPr lang="ru-RU" sz="2800" i="1" dirty="0">
              <a:latin typeface="Times New Roman" pitchFamily="18" charset="0"/>
              <a:cs typeface="Times New Roman" pitchFamily="18" charset="0"/>
            </a:endParaRPr>
          </a:p>
        </p:txBody>
      </p:sp>
      <p:sp>
        <p:nvSpPr>
          <p:cNvPr id="10" name="Прямокутник з одним вирізаним кутом 9"/>
          <p:cNvSpPr/>
          <p:nvPr/>
        </p:nvSpPr>
        <p:spPr>
          <a:xfrm>
            <a:off x="4214810" y="4357694"/>
            <a:ext cx="3429024" cy="785818"/>
          </a:xfrm>
          <a:prstGeom prst="snip1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uk-UA" sz="2800" i="1" dirty="0" smtClean="0">
                <a:latin typeface="Times New Roman" pitchFamily="18" charset="0"/>
                <a:cs typeface="Times New Roman" pitchFamily="18" charset="0"/>
              </a:rPr>
              <a:t>О. </a:t>
            </a:r>
            <a:r>
              <a:rPr lang="uk-UA" sz="2800" i="1" dirty="0" err="1" smtClean="0">
                <a:latin typeface="Times New Roman" pitchFamily="18" charset="0"/>
                <a:cs typeface="Times New Roman" pitchFamily="18" charset="0"/>
              </a:rPr>
              <a:t>Пометун</a:t>
            </a:r>
            <a:endParaRPr lang="ru-RU" sz="2800" i="1" dirty="0">
              <a:latin typeface="Times New Roman" pitchFamily="18" charset="0"/>
              <a:cs typeface="Times New Roman" pitchFamily="18" charset="0"/>
            </a:endParaRPr>
          </a:p>
        </p:txBody>
      </p:sp>
      <p:sp>
        <p:nvSpPr>
          <p:cNvPr id="11" name="Прямокутник з одним вирізаним кутом 10"/>
          <p:cNvSpPr/>
          <p:nvPr/>
        </p:nvSpPr>
        <p:spPr>
          <a:xfrm>
            <a:off x="1643042" y="2571744"/>
            <a:ext cx="3429024" cy="785818"/>
          </a:xfrm>
          <a:prstGeom prst="snip1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uk-UA" sz="2800" i="1" dirty="0" smtClean="0">
                <a:latin typeface="Times New Roman" pitchFamily="18" charset="0"/>
                <a:cs typeface="Times New Roman" pitchFamily="18" charset="0"/>
              </a:rPr>
              <a:t>М.М. </a:t>
            </a:r>
            <a:r>
              <a:rPr lang="uk-UA" sz="2800" i="1" dirty="0" err="1" smtClean="0">
                <a:latin typeface="Times New Roman" pitchFamily="18" charset="0"/>
                <a:cs typeface="Times New Roman" pitchFamily="18" charset="0"/>
              </a:rPr>
              <a:t>Поташника</a:t>
            </a:r>
            <a:endParaRPr lang="ru-RU" sz="2800" i="1" dirty="0">
              <a:latin typeface="Times New Roman" pitchFamily="18" charset="0"/>
              <a:cs typeface="Times New Roman" pitchFamily="18" charset="0"/>
            </a:endParaRPr>
          </a:p>
        </p:txBody>
      </p:sp>
      <p:sp>
        <p:nvSpPr>
          <p:cNvPr id="12" name="Прямокутник з одним вирізаним кутом 11"/>
          <p:cNvSpPr/>
          <p:nvPr/>
        </p:nvSpPr>
        <p:spPr>
          <a:xfrm>
            <a:off x="5286380" y="5214950"/>
            <a:ext cx="3429024" cy="785818"/>
          </a:xfrm>
          <a:prstGeom prst="snip1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uk-UA" sz="2800" i="1" dirty="0" smtClean="0">
                <a:latin typeface="Times New Roman" pitchFamily="18" charset="0"/>
                <a:cs typeface="Times New Roman" pitchFamily="18" charset="0"/>
              </a:rPr>
              <a:t>Л.</a:t>
            </a:r>
            <a:r>
              <a:rPr lang="uk-UA" sz="2800" i="1" dirty="0" err="1" smtClean="0">
                <a:latin typeface="Times New Roman" pitchFamily="18" charset="0"/>
                <a:cs typeface="Times New Roman" pitchFamily="18" charset="0"/>
              </a:rPr>
              <a:t>Пироженко</a:t>
            </a:r>
            <a:endParaRPr lang="ru-RU" sz="2800" i="1" dirty="0">
              <a:latin typeface="Times New Roman" pitchFamily="18" charset="0"/>
              <a:cs typeface="Times New Roman" pitchFamily="18" charset="0"/>
            </a:endParaRPr>
          </a:p>
        </p:txBody>
      </p:sp>
    </p:spTree>
  </p:cSld>
  <p:clrMapOvr>
    <a:masterClrMapping/>
  </p:clrMapOvr>
  <p:transition spd="med">
    <p:dissolve/>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ctrTitle"/>
          </p:nvPr>
        </p:nvSpPr>
        <p:spPr>
          <a:xfrm>
            <a:off x="357188" y="214313"/>
            <a:ext cx="8429625" cy="1470025"/>
          </a:xfrm>
        </p:spPr>
        <p:txBody>
          <a:bodyPr/>
          <a:lstStyle/>
          <a:p>
            <a:pPr eaLnBrk="1" fontAlgn="auto" hangingPunct="1">
              <a:spcAft>
                <a:spcPts val="0"/>
              </a:spcAft>
              <a:defRPr/>
            </a:pPr>
            <a:r>
              <a:rPr lang="uk-UA" b="1" dirty="0" smtClean="0">
                <a:solidFill>
                  <a:srgbClr val="00B050"/>
                </a:solidFill>
                <a:latin typeface="Monotype Corsiva" pitchFamily="66" charset="0"/>
              </a:rPr>
              <a:t>Інтерактивні методи навчання</a:t>
            </a:r>
            <a:endParaRPr lang="ru-RU" b="1" dirty="0" smtClean="0">
              <a:solidFill>
                <a:srgbClr val="00B050"/>
              </a:solidFill>
              <a:latin typeface="Monotype Corsiva" pitchFamily="66" charset="0"/>
            </a:endParaRPr>
          </a:p>
        </p:txBody>
      </p:sp>
      <p:sp>
        <p:nvSpPr>
          <p:cNvPr id="4" name="Прямокутник з одним вирізаним кутом 3"/>
          <p:cNvSpPr/>
          <p:nvPr/>
        </p:nvSpPr>
        <p:spPr>
          <a:xfrm>
            <a:off x="251520" y="1052736"/>
            <a:ext cx="3429024" cy="785818"/>
          </a:xfrm>
          <a:prstGeom prst="snip1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ru-RU" sz="2800" b="1" i="1" dirty="0" err="1" smtClean="0">
                <a:solidFill>
                  <a:schemeClr val="bg1"/>
                </a:solidFill>
                <a:latin typeface="Times New Roman" pitchFamily="18" charset="0"/>
                <a:cs typeface="Times New Roman" pitchFamily="18" charset="0"/>
              </a:rPr>
              <a:t>Групові</a:t>
            </a:r>
            <a:endParaRPr lang="ru-RU" sz="2800" b="1" i="1" dirty="0">
              <a:solidFill>
                <a:schemeClr val="bg1"/>
              </a:solidFill>
              <a:latin typeface="Times New Roman" pitchFamily="18" charset="0"/>
              <a:cs typeface="Times New Roman" pitchFamily="18" charset="0"/>
            </a:endParaRPr>
          </a:p>
        </p:txBody>
      </p:sp>
      <p:sp>
        <p:nvSpPr>
          <p:cNvPr id="11" name="Прямокутник з одним вирізаним кутом 10"/>
          <p:cNvSpPr/>
          <p:nvPr/>
        </p:nvSpPr>
        <p:spPr>
          <a:xfrm>
            <a:off x="1043608" y="2132856"/>
            <a:ext cx="3429024" cy="785818"/>
          </a:xfrm>
          <a:prstGeom prst="snip1Rect">
            <a:avLst/>
          </a:prstGeom>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Фронтальні</a:t>
            </a:r>
            <a:endParaRPr lang="ru-RU" sz="2800" i="1" dirty="0">
              <a:latin typeface="Times New Roman" pitchFamily="18" charset="0"/>
              <a:cs typeface="Times New Roman" pitchFamily="18" charset="0"/>
            </a:endParaRPr>
          </a:p>
        </p:txBody>
      </p:sp>
      <p:pic>
        <p:nvPicPr>
          <p:cNvPr id="3075" name="Picture 3" descr="C:\Users\7\Desktop\Фото\P70309-14311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83596" y="3068960"/>
            <a:ext cx="4948885" cy="329184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C:\Users\7\Desktop\Фото\DSCN337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3791" y="3429000"/>
            <a:ext cx="4876800" cy="31809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dissolve/>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ctrTitle"/>
          </p:nvPr>
        </p:nvSpPr>
        <p:spPr>
          <a:xfrm>
            <a:off x="0" y="1"/>
            <a:ext cx="9144000" cy="3000372"/>
          </a:xfrm>
        </p:spPr>
        <p:txBody>
          <a:bodyPr>
            <a:normAutofit/>
          </a:bodyPr>
          <a:lstStyle/>
          <a:p>
            <a:pPr algn="ctr" eaLnBrk="1" fontAlgn="auto" hangingPunct="1">
              <a:spcAft>
                <a:spcPts val="0"/>
              </a:spcAft>
              <a:defRPr/>
            </a:pPr>
            <a:r>
              <a:rPr lang="ru-RU" dirty="0" err="1" smtClean="0">
                <a:solidFill>
                  <a:srgbClr val="00B050"/>
                </a:solidFill>
                <a:latin typeface="Monotype Corsiva" pitchFamily="66" charset="0"/>
              </a:rPr>
              <a:t>Групові</a:t>
            </a:r>
            <a:r>
              <a:rPr lang="ru-RU" dirty="0" smtClean="0">
                <a:solidFill>
                  <a:srgbClr val="00B050"/>
                </a:solidFill>
                <a:latin typeface="Monotype Corsiva" pitchFamily="66" charset="0"/>
              </a:rPr>
              <a:t/>
            </a:r>
            <a:br>
              <a:rPr lang="ru-RU" dirty="0" smtClean="0">
                <a:solidFill>
                  <a:srgbClr val="00B050"/>
                </a:solidFill>
                <a:latin typeface="Monotype Corsiva" pitchFamily="66" charset="0"/>
              </a:rPr>
            </a:br>
            <a:r>
              <a:rPr lang="ru-RU" dirty="0" smtClean="0">
                <a:solidFill>
                  <a:srgbClr val="00B050"/>
                </a:solidFill>
                <a:latin typeface="Monotype Corsiva" pitchFamily="66" charset="0"/>
              </a:rPr>
              <a:t>-робота в парах</a:t>
            </a:r>
            <a:br>
              <a:rPr lang="ru-RU" dirty="0" smtClean="0">
                <a:solidFill>
                  <a:srgbClr val="00B050"/>
                </a:solidFill>
                <a:latin typeface="Monotype Corsiva" pitchFamily="66" charset="0"/>
              </a:rPr>
            </a:br>
            <a:r>
              <a:rPr lang="ru-RU" dirty="0" smtClean="0">
                <a:solidFill>
                  <a:srgbClr val="00B050"/>
                </a:solidFill>
                <a:latin typeface="Monotype Corsiva" pitchFamily="66" charset="0"/>
              </a:rPr>
              <a:t>-робота в </a:t>
            </a:r>
            <a:r>
              <a:rPr lang="ru-RU" dirty="0" err="1" smtClean="0">
                <a:solidFill>
                  <a:srgbClr val="00B050"/>
                </a:solidFill>
                <a:latin typeface="Monotype Corsiva" pitchFamily="66" charset="0"/>
              </a:rPr>
              <a:t>трійках</a:t>
            </a:r>
            <a:r>
              <a:rPr lang="ru-RU" dirty="0" smtClean="0">
                <a:solidFill>
                  <a:srgbClr val="00B050"/>
                </a:solidFill>
                <a:latin typeface="Monotype Corsiva" pitchFamily="66" charset="0"/>
              </a:rPr>
              <a:t/>
            </a:r>
            <a:br>
              <a:rPr lang="ru-RU" dirty="0" smtClean="0">
                <a:solidFill>
                  <a:srgbClr val="00B050"/>
                </a:solidFill>
                <a:latin typeface="Monotype Corsiva" pitchFamily="66" charset="0"/>
              </a:rPr>
            </a:br>
            <a:r>
              <a:rPr lang="ru-RU" dirty="0" smtClean="0">
                <a:solidFill>
                  <a:srgbClr val="00B050"/>
                </a:solidFill>
                <a:latin typeface="Monotype Corsiva" pitchFamily="66" charset="0"/>
              </a:rPr>
              <a:t>-робота в </a:t>
            </a:r>
            <a:r>
              <a:rPr lang="ru-RU" dirty="0" err="1" smtClean="0">
                <a:solidFill>
                  <a:srgbClr val="00B050"/>
                </a:solidFill>
                <a:latin typeface="Monotype Corsiva" pitchFamily="66" charset="0"/>
              </a:rPr>
              <a:t>малих</a:t>
            </a:r>
            <a:r>
              <a:rPr lang="ru-RU" dirty="0" smtClean="0">
                <a:solidFill>
                  <a:srgbClr val="00B050"/>
                </a:solidFill>
                <a:latin typeface="Monotype Corsiva" pitchFamily="66" charset="0"/>
              </a:rPr>
              <a:t> </a:t>
            </a:r>
            <a:r>
              <a:rPr lang="ru-RU" dirty="0" err="1" smtClean="0">
                <a:solidFill>
                  <a:srgbClr val="00B050"/>
                </a:solidFill>
                <a:latin typeface="Monotype Corsiva" pitchFamily="66" charset="0"/>
              </a:rPr>
              <a:t>групах</a:t>
            </a:r>
            <a:r>
              <a:rPr lang="ru-RU" dirty="0" smtClean="0">
                <a:solidFill>
                  <a:srgbClr val="00B050"/>
                </a:solidFill>
                <a:latin typeface="Monotype Corsiva" pitchFamily="66" charset="0"/>
              </a:rPr>
              <a:t/>
            </a:r>
            <a:br>
              <a:rPr lang="ru-RU" dirty="0" smtClean="0">
                <a:solidFill>
                  <a:srgbClr val="00B050"/>
                </a:solidFill>
                <a:latin typeface="Monotype Corsiva" pitchFamily="66" charset="0"/>
              </a:rPr>
            </a:br>
            <a:r>
              <a:rPr lang="ru-RU" dirty="0" smtClean="0">
                <a:solidFill>
                  <a:srgbClr val="00B050"/>
                </a:solidFill>
                <a:latin typeface="Monotype Corsiva" pitchFamily="66" charset="0"/>
              </a:rPr>
              <a:t>-</a:t>
            </a:r>
            <a:r>
              <a:rPr lang="ru-RU" dirty="0" err="1" smtClean="0">
                <a:solidFill>
                  <a:srgbClr val="00B050"/>
                </a:solidFill>
                <a:latin typeface="Monotype Corsiva" pitchFamily="66" charset="0"/>
              </a:rPr>
              <a:t>акваріум</a:t>
            </a:r>
            <a:endParaRPr lang="ru-RU" dirty="0" smtClean="0">
              <a:solidFill>
                <a:srgbClr val="00B050"/>
              </a:solidFill>
              <a:latin typeface="Monotype Corsiva" pitchFamily="66" charset="0"/>
            </a:endParaRPr>
          </a:p>
        </p:txBody>
      </p:sp>
      <p:pic>
        <p:nvPicPr>
          <p:cNvPr id="12293" name="Picture 5" descr="C:\Users\STALKER\Desktop\DSC02368.JPG"/>
          <p:cNvPicPr>
            <a:picLocks noChangeAspect="1" noChangeArrowheads="1"/>
          </p:cNvPicPr>
          <p:nvPr/>
        </p:nvPicPr>
        <p:blipFill>
          <a:blip r:embed="rId4" cstate="print"/>
          <a:srcRect/>
          <a:stretch>
            <a:fillRect/>
          </a:stretch>
        </p:blipFill>
        <p:spPr bwMode="auto">
          <a:xfrm>
            <a:off x="467544" y="3068960"/>
            <a:ext cx="3936230" cy="2952173"/>
          </a:xfrm>
          <a:prstGeom prst="rect">
            <a:avLst/>
          </a:prstGeom>
          <a:noFill/>
        </p:spPr>
      </p:pic>
      <p:pic>
        <p:nvPicPr>
          <p:cNvPr id="4098" name="Picture 2" descr="C:\Users\7\Desktop\Фото\P70309-13281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016" y="3068960"/>
            <a:ext cx="4248472" cy="295217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dissolve/>
    <p:sndAc>
      <p:stSnd>
        <p:snd r:embed="rId3"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714375" y="285750"/>
            <a:ext cx="6643688" cy="2279154"/>
          </a:xfrm>
        </p:spPr>
        <p:txBody>
          <a:bodyPr>
            <a:normAutofit fontScale="90000"/>
          </a:bodyPr>
          <a:lstStyle/>
          <a:p>
            <a:pPr eaLnBrk="1" fontAlgn="auto" hangingPunct="1">
              <a:spcAft>
                <a:spcPts val="0"/>
              </a:spcAft>
              <a:defRPr/>
            </a:pPr>
            <a:r>
              <a:rPr lang="ru-RU" b="1" dirty="0" smtClean="0">
                <a:solidFill>
                  <a:srgbClr val="00B050"/>
                </a:solidFill>
                <a:latin typeface="Monotype Corsiva" pitchFamily="66" charset="0"/>
              </a:rPr>
              <a:t>                </a:t>
            </a:r>
            <a:r>
              <a:rPr lang="ru-RU" b="1" dirty="0" err="1" smtClean="0">
                <a:solidFill>
                  <a:srgbClr val="00B050"/>
                </a:solidFill>
                <a:latin typeface="Monotype Corsiva" pitchFamily="66" charset="0"/>
              </a:rPr>
              <a:t>фронтальні</a:t>
            </a:r>
            <a:r>
              <a:rPr lang="ru-RU" b="1" dirty="0" smtClean="0">
                <a:solidFill>
                  <a:srgbClr val="00B050"/>
                </a:solidFill>
                <a:latin typeface="Monotype Corsiva" pitchFamily="66" charset="0"/>
              </a:rPr>
              <a:t/>
            </a:r>
            <a:br>
              <a:rPr lang="ru-RU" b="1" dirty="0" smtClean="0">
                <a:solidFill>
                  <a:srgbClr val="00B050"/>
                </a:solidFill>
                <a:latin typeface="Monotype Corsiva" pitchFamily="66" charset="0"/>
              </a:rPr>
            </a:br>
            <a:r>
              <a:rPr lang="ru-RU" b="1" dirty="0" smtClean="0">
                <a:solidFill>
                  <a:srgbClr val="00B050"/>
                </a:solidFill>
                <a:latin typeface="Monotype Corsiva" pitchFamily="66" charset="0"/>
              </a:rPr>
              <a:t>-</a:t>
            </a:r>
            <a:r>
              <a:rPr lang="ru-RU" b="1" dirty="0" err="1" smtClean="0">
                <a:solidFill>
                  <a:srgbClr val="00B050"/>
                </a:solidFill>
                <a:latin typeface="Monotype Corsiva" pitchFamily="66" charset="0"/>
              </a:rPr>
              <a:t>мікрофон</a:t>
            </a:r>
            <a:r>
              <a:rPr lang="ru-RU" b="1" dirty="0" smtClean="0">
                <a:solidFill>
                  <a:srgbClr val="00B050"/>
                </a:solidFill>
                <a:latin typeface="Monotype Corsiva" pitchFamily="66" charset="0"/>
              </a:rPr>
              <a:t/>
            </a:r>
            <a:br>
              <a:rPr lang="ru-RU" b="1" dirty="0" smtClean="0">
                <a:solidFill>
                  <a:srgbClr val="00B050"/>
                </a:solidFill>
                <a:latin typeface="Monotype Corsiva" pitchFamily="66" charset="0"/>
              </a:rPr>
            </a:br>
            <a:r>
              <a:rPr lang="ru-RU" b="1" dirty="0" smtClean="0">
                <a:solidFill>
                  <a:srgbClr val="00B050"/>
                </a:solidFill>
                <a:latin typeface="Monotype Corsiva" pitchFamily="66" charset="0"/>
              </a:rPr>
              <a:t>-</a:t>
            </a:r>
            <a:r>
              <a:rPr lang="ru-RU" b="1" dirty="0" err="1" smtClean="0">
                <a:solidFill>
                  <a:srgbClr val="00B050"/>
                </a:solidFill>
                <a:latin typeface="Monotype Corsiva" pitchFamily="66" charset="0"/>
              </a:rPr>
              <a:t>незакінчене</a:t>
            </a:r>
            <a:r>
              <a:rPr lang="ru-RU" b="1" dirty="0" smtClean="0">
                <a:solidFill>
                  <a:srgbClr val="00B050"/>
                </a:solidFill>
                <a:latin typeface="Monotype Corsiva" pitchFamily="66" charset="0"/>
              </a:rPr>
              <a:t>  </a:t>
            </a:r>
            <a:r>
              <a:rPr lang="ru-RU" b="1" dirty="0" err="1" smtClean="0">
                <a:solidFill>
                  <a:srgbClr val="00B050"/>
                </a:solidFill>
                <a:latin typeface="Monotype Corsiva" pitchFamily="66" charset="0"/>
              </a:rPr>
              <a:t>речення</a:t>
            </a:r>
            <a:r>
              <a:rPr lang="ru-RU" b="1" dirty="0" smtClean="0">
                <a:solidFill>
                  <a:srgbClr val="00B050"/>
                </a:solidFill>
                <a:latin typeface="Monotype Corsiva" pitchFamily="66" charset="0"/>
              </a:rPr>
              <a:t/>
            </a:r>
            <a:br>
              <a:rPr lang="ru-RU" b="1" dirty="0" smtClean="0">
                <a:solidFill>
                  <a:srgbClr val="00B050"/>
                </a:solidFill>
                <a:latin typeface="Monotype Corsiva" pitchFamily="66" charset="0"/>
              </a:rPr>
            </a:br>
            <a:r>
              <a:rPr lang="ru-RU" b="1" dirty="0" smtClean="0">
                <a:solidFill>
                  <a:srgbClr val="00B050"/>
                </a:solidFill>
                <a:latin typeface="Monotype Corsiva" pitchFamily="66" charset="0"/>
              </a:rPr>
              <a:t>-</a:t>
            </a:r>
            <a:r>
              <a:rPr lang="ru-RU" b="1" dirty="0" err="1" smtClean="0">
                <a:solidFill>
                  <a:srgbClr val="00B050"/>
                </a:solidFill>
                <a:latin typeface="Monotype Corsiva" pitchFamily="66" charset="0"/>
              </a:rPr>
              <a:t>мозковий</a:t>
            </a:r>
            <a:r>
              <a:rPr lang="ru-RU" b="1" dirty="0" smtClean="0">
                <a:solidFill>
                  <a:srgbClr val="00B050"/>
                </a:solidFill>
                <a:latin typeface="Monotype Corsiva" pitchFamily="66" charset="0"/>
              </a:rPr>
              <a:t>  штурм</a:t>
            </a:r>
            <a:br>
              <a:rPr lang="ru-RU" b="1" dirty="0" smtClean="0">
                <a:solidFill>
                  <a:srgbClr val="00B050"/>
                </a:solidFill>
                <a:latin typeface="Monotype Corsiva" pitchFamily="66" charset="0"/>
              </a:rPr>
            </a:br>
            <a:r>
              <a:rPr lang="ru-RU" b="1" dirty="0" smtClean="0">
                <a:solidFill>
                  <a:srgbClr val="00B050"/>
                </a:solidFill>
                <a:latin typeface="Monotype Corsiva" pitchFamily="66" charset="0"/>
              </a:rPr>
              <a:t>-</a:t>
            </a:r>
            <a:r>
              <a:rPr lang="ru-RU" b="1" dirty="0" err="1" smtClean="0">
                <a:solidFill>
                  <a:srgbClr val="00B050"/>
                </a:solidFill>
                <a:latin typeface="Monotype Corsiva" pitchFamily="66" charset="0"/>
              </a:rPr>
              <a:t>аналіз</a:t>
            </a:r>
            <a:r>
              <a:rPr lang="ru-RU" b="1" dirty="0" smtClean="0">
                <a:solidFill>
                  <a:srgbClr val="00B050"/>
                </a:solidFill>
                <a:latin typeface="Monotype Corsiva" pitchFamily="66" charset="0"/>
              </a:rPr>
              <a:t>  </a:t>
            </a:r>
            <a:r>
              <a:rPr lang="ru-RU" b="1" dirty="0" err="1" smtClean="0">
                <a:solidFill>
                  <a:srgbClr val="00B050"/>
                </a:solidFill>
                <a:latin typeface="Monotype Corsiva" pitchFamily="66" charset="0"/>
              </a:rPr>
              <a:t>дилеми</a:t>
            </a:r>
            <a:r>
              <a:rPr lang="ru-RU" b="1" dirty="0" smtClean="0">
                <a:solidFill>
                  <a:srgbClr val="00B050"/>
                </a:solidFill>
                <a:latin typeface="Monotype Corsiva" pitchFamily="66" charset="0"/>
              </a:rPr>
              <a:t>( </a:t>
            </a:r>
            <a:r>
              <a:rPr lang="ru-RU" b="1" dirty="0" err="1" smtClean="0">
                <a:solidFill>
                  <a:srgbClr val="00B050"/>
                </a:solidFill>
                <a:latin typeface="Monotype Corsiva" pitchFamily="66" charset="0"/>
              </a:rPr>
              <a:t>проблеми</a:t>
            </a:r>
            <a:r>
              <a:rPr lang="ru-RU" b="1" dirty="0" smtClean="0">
                <a:solidFill>
                  <a:srgbClr val="00B050"/>
                </a:solidFill>
                <a:latin typeface="Monotype Corsiva" pitchFamily="66" charset="0"/>
              </a:rPr>
              <a:t>) </a:t>
            </a:r>
          </a:p>
        </p:txBody>
      </p:sp>
      <p:pic>
        <p:nvPicPr>
          <p:cNvPr id="7" name="Рисунок 6" descr="D:\Фотографии\Новая папка\DSC02369.JPG"/>
          <p:cNvPicPr/>
          <p:nvPr/>
        </p:nvPicPr>
        <p:blipFill>
          <a:blip r:embed="rId3" cstate="print"/>
          <a:srcRect/>
          <a:stretch>
            <a:fillRect/>
          </a:stretch>
        </p:blipFill>
        <p:spPr bwMode="auto">
          <a:xfrm>
            <a:off x="4860032" y="3645024"/>
            <a:ext cx="3991869" cy="2951928"/>
          </a:xfrm>
          <a:prstGeom prst="rect">
            <a:avLst/>
          </a:prstGeom>
          <a:noFill/>
          <a:ln w="9525">
            <a:noFill/>
            <a:miter lim="800000"/>
            <a:headEnd/>
            <a:tailEnd/>
          </a:ln>
        </p:spPr>
      </p:pic>
      <p:pic>
        <p:nvPicPr>
          <p:cNvPr id="5123" name="Picture 3" descr="C:\Users\7\Desktop\Фото\DSCN336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9256" y="3645024"/>
            <a:ext cx="4156720" cy="29519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dissolve/>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28625" y="274638"/>
            <a:ext cx="8258175" cy="1143000"/>
          </a:xfrm>
        </p:spPr>
        <p:txBody>
          <a:bodyPr>
            <a:normAutofit fontScale="90000"/>
          </a:bodyPr>
          <a:lstStyle/>
          <a:p>
            <a:pPr algn="ctr" eaLnBrk="1" fontAlgn="auto" hangingPunct="1">
              <a:spcAft>
                <a:spcPts val="0"/>
              </a:spcAft>
              <a:defRPr/>
            </a:pPr>
            <a:r>
              <a:rPr lang="uk-UA" b="1" dirty="0" smtClean="0">
                <a:solidFill>
                  <a:srgbClr val="00B050"/>
                </a:solidFill>
                <a:latin typeface="Monotype Corsiva" pitchFamily="66" charset="0"/>
              </a:rPr>
              <a:t>Нестандартні форми організації уроку</a:t>
            </a:r>
            <a:endParaRPr lang="ru-RU" b="1" dirty="0" smtClean="0">
              <a:solidFill>
                <a:srgbClr val="00B050"/>
              </a:solidFill>
              <a:latin typeface="Monotype Corsiva" pitchFamily="66" charset="0"/>
            </a:endParaRPr>
          </a:p>
        </p:txBody>
      </p:sp>
      <p:sp>
        <p:nvSpPr>
          <p:cNvPr id="10243" name="Місце для вмісту 2"/>
          <p:cNvSpPr>
            <a:spLocks noGrp="1"/>
          </p:cNvSpPr>
          <p:nvPr>
            <p:ph idx="1"/>
          </p:nvPr>
        </p:nvSpPr>
        <p:spPr>
          <a:xfrm>
            <a:off x="214313" y="1285875"/>
            <a:ext cx="8643937" cy="5214938"/>
          </a:xfrm>
        </p:spPr>
        <p:txBody>
          <a:bodyPr/>
          <a:lstStyle/>
          <a:p>
            <a:pPr eaLnBrk="1" hangingPunct="1">
              <a:buFont typeface="Wingdings" pitchFamily="2" charset="2"/>
              <a:buChar char="q"/>
            </a:pPr>
            <a:r>
              <a:rPr lang="uk-UA" sz="3600" b="1" i="1" dirty="0" smtClean="0">
                <a:solidFill>
                  <a:srgbClr val="002060"/>
                </a:solidFill>
                <a:latin typeface="Times New Roman" pitchFamily="18" charset="0"/>
                <a:cs typeface="Times New Roman" pitchFamily="18" charset="0"/>
              </a:rPr>
              <a:t>-урок-казка</a:t>
            </a:r>
          </a:p>
          <a:p>
            <a:pPr eaLnBrk="1" hangingPunct="1">
              <a:buFont typeface="Wingdings" pitchFamily="2" charset="2"/>
              <a:buChar char="q"/>
            </a:pPr>
            <a:r>
              <a:rPr lang="uk-UA" sz="3600" b="1" i="1" dirty="0" smtClean="0">
                <a:solidFill>
                  <a:srgbClr val="002060"/>
                </a:solidFill>
                <a:latin typeface="Times New Roman" pitchFamily="18" charset="0"/>
                <a:cs typeface="Times New Roman" pitchFamily="18" charset="0"/>
              </a:rPr>
              <a:t>-урок-гра</a:t>
            </a:r>
          </a:p>
          <a:p>
            <a:pPr eaLnBrk="1" hangingPunct="1">
              <a:buFont typeface="Wingdings" pitchFamily="2" charset="2"/>
              <a:buChar char="q"/>
            </a:pPr>
            <a:r>
              <a:rPr lang="uk-UA" sz="3600" b="1" i="1" dirty="0" smtClean="0">
                <a:solidFill>
                  <a:srgbClr val="002060"/>
                </a:solidFill>
                <a:latin typeface="Times New Roman" pitchFamily="18" charset="0"/>
                <a:cs typeface="Times New Roman" pitchFamily="18" charset="0"/>
              </a:rPr>
              <a:t>-урок-віртуальна подорож(екскурсія)</a:t>
            </a:r>
          </a:p>
          <a:p>
            <a:pPr eaLnBrk="1" hangingPunct="1">
              <a:buFont typeface="Wingdings" pitchFamily="2" charset="2"/>
              <a:buChar char="q"/>
            </a:pPr>
            <a:r>
              <a:rPr lang="uk-UA" sz="3600" b="1" i="1" dirty="0" smtClean="0">
                <a:solidFill>
                  <a:srgbClr val="002060"/>
                </a:solidFill>
                <a:latin typeface="Times New Roman" pitchFamily="18" charset="0"/>
                <a:cs typeface="Times New Roman" pitchFamily="18" charset="0"/>
              </a:rPr>
              <a:t>-урок-конференція</a:t>
            </a:r>
          </a:p>
          <a:p>
            <a:pPr eaLnBrk="1" hangingPunct="1">
              <a:buFont typeface="Wingdings" pitchFamily="2" charset="2"/>
              <a:buChar char="q"/>
            </a:pPr>
            <a:r>
              <a:rPr lang="uk-UA" sz="3600" b="1" i="1" dirty="0" smtClean="0">
                <a:solidFill>
                  <a:srgbClr val="002060"/>
                </a:solidFill>
                <a:latin typeface="Times New Roman" pitchFamily="18" charset="0"/>
                <a:cs typeface="Times New Roman" pitchFamily="18" charset="0"/>
              </a:rPr>
              <a:t>-урок-знайомство</a:t>
            </a:r>
          </a:p>
          <a:p>
            <a:pPr eaLnBrk="1" hangingPunct="1">
              <a:buFont typeface="Wingdings" pitchFamily="2" charset="2"/>
              <a:buChar char="q"/>
            </a:pPr>
            <a:r>
              <a:rPr lang="uk-UA" sz="3600" b="1" i="1" dirty="0" smtClean="0">
                <a:solidFill>
                  <a:srgbClr val="002060"/>
                </a:solidFill>
                <a:latin typeface="Times New Roman" pitchFamily="18" charset="0"/>
                <a:cs typeface="Times New Roman" pitchFamily="18" charset="0"/>
              </a:rPr>
              <a:t>-урок-конкурс</a:t>
            </a:r>
          </a:p>
          <a:p>
            <a:pPr eaLnBrk="1" hangingPunct="1">
              <a:buFont typeface="Wingdings" pitchFamily="2" charset="2"/>
              <a:buChar char="q"/>
            </a:pPr>
            <a:r>
              <a:rPr lang="uk-UA" sz="3600" b="1" i="1" dirty="0" smtClean="0">
                <a:solidFill>
                  <a:srgbClr val="002060"/>
                </a:solidFill>
                <a:latin typeface="Times New Roman" pitchFamily="18" charset="0"/>
                <a:cs typeface="Times New Roman" pitchFamily="18" charset="0"/>
              </a:rPr>
              <a:t>-урок-презентація</a:t>
            </a:r>
            <a:endParaRPr lang="en-US" sz="3600" b="1" i="1" dirty="0" smtClean="0">
              <a:solidFill>
                <a:srgbClr val="002060"/>
              </a:solidFill>
              <a:latin typeface="Times New Roman" pitchFamily="18" charset="0"/>
              <a:cs typeface="Times New Roman" pitchFamily="18" charset="0"/>
            </a:endParaRPr>
          </a:p>
        </p:txBody>
      </p:sp>
      <p:pic>
        <p:nvPicPr>
          <p:cNvPr id="7" name="Picture 2" descr="C:\Users\7\Desktop\Фото\DSCN4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27093" y="3645024"/>
            <a:ext cx="4193379" cy="277894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dissolve/>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Валка">
  <a:themeElements>
    <a:clrScheme name="Вал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Валка">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Валка">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Вал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1532</TotalTime>
  <Words>285</Words>
  <Application>Microsoft Office PowerPoint</Application>
  <PresentationFormat>Экран (4:3)</PresentationFormat>
  <Paragraphs>58</Paragraphs>
  <Slides>17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Валка</vt:lpstr>
      <vt:lpstr>Презентація  досвіду  вчителя образотворчого мистецтва та ТРУДОВОГО  НАВЧАННЯ  Красноградської гімназії “гранд”</vt:lpstr>
      <vt:lpstr>Моє  педагогічне  кредо “Найдосвідченіший  педагог  ніколи  не повинен  спинятися  на  досягнутому,  бо якщо  нема  руху  вперед,  то  неминуче починається  відставання”                                                         В.О.Сухомлинський</vt:lpstr>
      <vt:lpstr>проблемна тема</vt:lpstr>
      <vt:lpstr>Обгрунтування проблеми</vt:lpstr>
      <vt:lpstr>Ідея  досвіду  базується  на положеннях  праць</vt:lpstr>
      <vt:lpstr>Інтерактивні методи навчання</vt:lpstr>
      <vt:lpstr>Групові -робота в парах -робота в трійках -робота в малих групах -акваріум</vt:lpstr>
      <vt:lpstr>                фронтальні -мікрофон -незакінчене  речення -мозковий  штурм -аналіз  дилеми( проблеми) </vt:lpstr>
      <vt:lpstr>Нестандартні форми організації уроку</vt:lpstr>
      <vt:lpstr>Методична робота  </vt:lpstr>
      <vt:lpstr>Слайд 11</vt:lpstr>
      <vt:lpstr>Майстер-класи для вчителів рмо                                        1.  «Зображення місцевих                         пейзажів»(2015)               2.«Вязання гачком»(2018)</vt:lpstr>
      <vt:lpstr>              ДРУКОВАНІ роботи</vt:lpstr>
      <vt:lpstr>Позакласна      робота</vt:lpstr>
      <vt:lpstr>Слайд 15</vt:lpstr>
      <vt:lpstr>конкурси</vt:lpstr>
      <vt:lpstr>Впровадження  інноваційних  форм  та методів  навчання –  це не данина моді,  а  необхідність  сьогодення.</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досвіду вчителя початкових класів Білоусівського НВК “ЗОШ І-ІІІ ст. – ліцей” відділу освіти Драбівської райдержадміністрації Черкаської області</dc:title>
  <dc:creator>Admin</dc:creator>
  <cp:lastModifiedBy>uchitel</cp:lastModifiedBy>
  <cp:revision>159</cp:revision>
  <dcterms:created xsi:type="dcterms:W3CDTF">2011-11-07T16:48:17Z</dcterms:created>
  <dcterms:modified xsi:type="dcterms:W3CDTF">2018-04-04T10:24:34Z</dcterms:modified>
</cp:coreProperties>
</file>