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diagrams/data1.xml" ContentType="application/vnd.openxmlformats-officedocument.drawingml.diagramData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7" r:id="rId10"/>
    <p:sldMasterId id="2147483770" r:id="rId11"/>
    <p:sldMasterId id="2147483783" r:id="rId12"/>
    <p:sldMasterId id="2147483796" r:id="rId13"/>
  </p:sldMasterIdLst>
  <p:notesMasterIdLst>
    <p:notesMasterId r:id="rId35"/>
  </p:notesMasterIdLst>
  <p:sldIdLst>
    <p:sldId id="272" r:id="rId14"/>
    <p:sldId id="291" r:id="rId15"/>
    <p:sldId id="262" r:id="rId16"/>
    <p:sldId id="274" r:id="rId17"/>
    <p:sldId id="276" r:id="rId18"/>
    <p:sldId id="270" r:id="rId19"/>
    <p:sldId id="264" r:id="rId20"/>
    <p:sldId id="266" r:id="rId21"/>
    <p:sldId id="268" r:id="rId22"/>
    <p:sldId id="285" r:id="rId23"/>
    <p:sldId id="284" r:id="rId24"/>
    <p:sldId id="292" r:id="rId25"/>
    <p:sldId id="293" r:id="rId26"/>
    <p:sldId id="294" r:id="rId27"/>
    <p:sldId id="295" r:id="rId28"/>
    <p:sldId id="286" r:id="rId29"/>
    <p:sldId id="288" r:id="rId30"/>
    <p:sldId id="280" r:id="rId31"/>
    <p:sldId id="278" r:id="rId32"/>
    <p:sldId id="282" r:id="rId33"/>
    <p:sldId id="281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255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7E7BB6-E26D-450B-93DC-55336F80261E}" type="doc">
      <dgm:prSet loTypeId="urn:microsoft.com/office/officeart/2005/8/layout/bList2#1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CA93F4E-847A-4537-BE75-18A4568872AA}">
      <dgm:prSet phldrT="[Текст]"/>
      <dgm:spPr/>
      <dgm:t>
        <a:bodyPr/>
        <a:lstStyle/>
        <a:p>
          <a:endParaRPr lang="ru-RU" dirty="0"/>
        </a:p>
      </dgm:t>
    </dgm:pt>
    <dgm:pt modelId="{7109606E-BBD6-4FD9-8FA9-E75A2459D01A}" type="parTrans" cxnId="{1A04C101-2CED-4744-8FC7-70527A82F47F}">
      <dgm:prSet/>
      <dgm:spPr/>
      <dgm:t>
        <a:bodyPr/>
        <a:lstStyle/>
        <a:p>
          <a:endParaRPr lang="ru-RU"/>
        </a:p>
      </dgm:t>
    </dgm:pt>
    <dgm:pt modelId="{7ED07A7F-7913-4592-9F9D-DDE3A91DABC8}" type="sibTrans" cxnId="{1A04C101-2CED-4744-8FC7-70527A82F47F}">
      <dgm:prSet/>
      <dgm:spPr/>
      <dgm:t>
        <a:bodyPr/>
        <a:lstStyle/>
        <a:p>
          <a:endParaRPr lang="ru-RU"/>
        </a:p>
      </dgm:t>
    </dgm:pt>
    <dgm:pt modelId="{59590333-14DF-43C6-BE62-8532AA84A9BD}">
      <dgm:prSet phldrT="[Текст]"/>
      <dgm:spPr/>
      <dgm:t>
        <a:bodyPr/>
        <a:lstStyle/>
        <a:p>
          <a:endParaRPr lang="ru-RU" dirty="0"/>
        </a:p>
      </dgm:t>
    </dgm:pt>
    <dgm:pt modelId="{615FF746-FB34-4114-BC40-B07C59A652AB}" type="parTrans" cxnId="{0B6EB687-057C-4518-AE2D-268698466CA5}">
      <dgm:prSet/>
      <dgm:spPr/>
      <dgm:t>
        <a:bodyPr/>
        <a:lstStyle/>
        <a:p>
          <a:endParaRPr lang="ru-RU"/>
        </a:p>
      </dgm:t>
    </dgm:pt>
    <dgm:pt modelId="{17A57933-AC90-4D50-99D3-DD21795DA9B0}" type="sibTrans" cxnId="{0B6EB687-057C-4518-AE2D-268698466CA5}">
      <dgm:prSet/>
      <dgm:spPr/>
      <dgm:t>
        <a:bodyPr/>
        <a:lstStyle/>
        <a:p>
          <a:endParaRPr lang="ru-RU"/>
        </a:p>
      </dgm:t>
    </dgm:pt>
    <dgm:pt modelId="{CE4ACCC6-C5EC-4AD1-BF4D-B4513789FA89}">
      <dgm:prSet phldrT="[Текст]"/>
      <dgm:spPr/>
      <dgm:t>
        <a:bodyPr/>
        <a:lstStyle/>
        <a:p>
          <a:endParaRPr lang="ru-RU" dirty="0"/>
        </a:p>
      </dgm:t>
    </dgm:pt>
    <dgm:pt modelId="{878A5C75-C61C-4EA4-9552-DBE2CF3B2AB8}" type="parTrans" cxnId="{B0D82D1D-B4D6-45F9-A192-AF1C71E441AF}">
      <dgm:prSet/>
      <dgm:spPr/>
      <dgm:t>
        <a:bodyPr/>
        <a:lstStyle/>
        <a:p>
          <a:endParaRPr lang="ru-RU"/>
        </a:p>
      </dgm:t>
    </dgm:pt>
    <dgm:pt modelId="{C81F66CF-0D54-4182-B547-1DAF0E557B3D}" type="sibTrans" cxnId="{B0D82D1D-B4D6-45F9-A192-AF1C71E441AF}">
      <dgm:prSet/>
      <dgm:spPr/>
      <dgm:t>
        <a:bodyPr/>
        <a:lstStyle/>
        <a:p>
          <a:endParaRPr lang="ru-RU"/>
        </a:p>
      </dgm:t>
    </dgm:pt>
    <dgm:pt modelId="{CDAD630C-8559-4F5F-A63E-ECBD3B66C89C}">
      <dgm:prSet phldrT="[Текст]"/>
      <dgm:spPr/>
      <dgm:t>
        <a:bodyPr/>
        <a:lstStyle/>
        <a:p>
          <a:endParaRPr lang="ru-RU" dirty="0"/>
        </a:p>
      </dgm:t>
    </dgm:pt>
    <dgm:pt modelId="{995FEB2B-E864-47DA-9004-93778388ED2F}" type="parTrans" cxnId="{29F73F1D-9DF9-4B99-9026-C0BAED13FD31}">
      <dgm:prSet/>
      <dgm:spPr/>
      <dgm:t>
        <a:bodyPr/>
        <a:lstStyle/>
        <a:p>
          <a:endParaRPr lang="ru-RU"/>
        </a:p>
      </dgm:t>
    </dgm:pt>
    <dgm:pt modelId="{B786BE69-9C53-4F7F-B660-B827EB5796FD}" type="sibTrans" cxnId="{29F73F1D-9DF9-4B99-9026-C0BAED13FD31}">
      <dgm:prSet/>
      <dgm:spPr/>
      <dgm:t>
        <a:bodyPr/>
        <a:lstStyle/>
        <a:p>
          <a:endParaRPr lang="ru-RU"/>
        </a:p>
      </dgm:t>
    </dgm:pt>
    <dgm:pt modelId="{9C5C9B5D-C2F9-4A6A-B9F2-ED02FC1F7751}">
      <dgm:prSet phldrT="[Текст]"/>
      <dgm:spPr/>
      <dgm:t>
        <a:bodyPr/>
        <a:lstStyle/>
        <a:p>
          <a:endParaRPr lang="ru-RU" dirty="0"/>
        </a:p>
      </dgm:t>
    </dgm:pt>
    <dgm:pt modelId="{DEDDBBD9-652D-45F1-AA5B-C5095BE4841D}" type="parTrans" cxnId="{D8DBB326-03D8-4001-A6EC-83A10FFC199E}">
      <dgm:prSet/>
      <dgm:spPr/>
      <dgm:t>
        <a:bodyPr/>
        <a:lstStyle/>
        <a:p>
          <a:endParaRPr lang="ru-RU"/>
        </a:p>
      </dgm:t>
    </dgm:pt>
    <dgm:pt modelId="{8422C82C-55F2-45BD-B832-0B17D407E915}" type="sibTrans" cxnId="{D8DBB326-03D8-4001-A6EC-83A10FFC199E}">
      <dgm:prSet/>
      <dgm:spPr/>
      <dgm:t>
        <a:bodyPr/>
        <a:lstStyle/>
        <a:p>
          <a:endParaRPr lang="ru-RU"/>
        </a:p>
      </dgm:t>
    </dgm:pt>
    <dgm:pt modelId="{D3AA01E9-7270-460F-9E78-FBF34A5044E4}">
      <dgm:prSet/>
      <dgm:spPr/>
      <dgm:t>
        <a:bodyPr/>
        <a:lstStyle/>
        <a:p>
          <a:endParaRPr lang="ru-RU" dirty="0"/>
        </a:p>
      </dgm:t>
    </dgm:pt>
    <dgm:pt modelId="{DF4ECBCE-8057-4694-B372-0D2649456498}" type="parTrans" cxnId="{08C3F0E1-36D9-4344-9608-9E205325EB35}">
      <dgm:prSet/>
      <dgm:spPr/>
      <dgm:t>
        <a:bodyPr/>
        <a:lstStyle/>
        <a:p>
          <a:endParaRPr lang="ru-RU"/>
        </a:p>
      </dgm:t>
    </dgm:pt>
    <dgm:pt modelId="{AE521AF6-1704-410B-981F-A5C8576174C0}" type="sibTrans" cxnId="{08C3F0E1-36D9-4344-9608-9E205325EB35}">
      <dgm:prSet/>
      <dgm:spPr/>
      <dgm:t>
        <a:bodyPr/>
        <a:lstStyle/>
        <a:p>
          <a:endParaRPr lang="ru-RU"/>
        </a:p>
      </dgm:t>
    </dgm:pt>
    <dgm:pt modelId="{55F850B4-390B-43E2-9504-0F365E7EC3A2}">
      <dgm:prSet/>
      <dgm:spPr/>
      <dgm:t>
        <a:bodyPr/>
        <a:lstStyle/>
        <a:p>
          <a:endParaRPr lang="ru-RU" dirty="0"/>
        </a:p>
      </dgm:t>
    </dgm:pt>
    <dgm:pt modelId="{54DE00E2-7294-4645-90FA-1EB0A69CC5D7}" type="parTrans" cxnId="{9C960D37-ED04-4ECB-8554-5AC5A7444D3B}">
      <dgm:prSet/>
      <dgm:spPr/>
      <dgm:t>
        <a:bodyPr/>
        <a:lstStyle/>
        <a:p>
          <a:endParaRPr lang="ru-RU"/>
        </a:p>
      </dgm:t>
    </dgm:pt>
    <dgm:pt modelId="{207FD99D-F163-4936-A3F6-2F0BA5FBE83E}" type="sibTrans" cxnId="{9C960D37-ED04-4ECB-8554-5AC5A7444D3B}">
      <dgm:prSet/>
      <dgm:spPr/>
      <dgm:t>
        <a:bodyPr/>
        <a:lstStyle/>
        <a:p>
          <a:endParaRPr lang="ru-RU"/>
        </a:p>
      </dgm:t>
    </dgm:pt>
    <dgm:pt modelId="{F1CB7DDA-35DC-49D8-A272-D6FE3CFD54E7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Ознайомлення з ефективним педагогічним досвідом</a:t>
          </a:r>
          <a:endParaRPr lang="ru-RU" dirty="0" smtClean="0"/>
        </a:p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A2DA6430-56AB-444A-AEDA-6D13306FBCB4}" type="parTrans" cxnId="{BFA9B158-16F4-4B7A-990D-2249E6E4CD0C}">
      <dgm:prSet/>
      <dgm:spPr/>
      <dgm:t>
        <a:bodyPr/>
        <a:lstStyle/>
        <a:p>
          <a:endParaRPr lang="ru-RU"/>
        </a:p>
      </dgm:t>
    </dgm:pt>
    <dgm:pt modelId="{25BD8B3E-C30A-4E0E-8661-9A0466384977}" type="sibTrans" cxnId="{BFA9B158-16F4-4B7A-990D-2249E6E4CD0C}">
      <dgm:prSet/>
      <dgm:spPr/>
      <dgm:t>
        <a:bodyPr/>
        <a:lstStyle/>
        <a:p>
          <a:endParaRPr lang="ru-RU"/>
        </a:p>
      </dgm:t>
    </dgm:pt>
    <dgm:pt modelId="{13398C84-C9CD-44C3-A2BE-CAF8B21EB685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Апробація нових форм і видів роботи</a:t>
          </a:r>
          <a:endParaRPr lang="ru-RU" dirty="0" smtClean="0"/>
        </a:p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04B80ED2-6E9C-4DBA-9E74-3BAF5F528B67}" type="parTrans" cxnId="{C905B1DD-F991-4044-A3C0-5D872F7E6B04}">
      <dgm:prSet/>
      <dgm:spPr/>
      <dgm:t>
        <a:bodyPr/>
        <a:lstStyle/>
        <a:p>
          <a:endParaRPr lang="ru-RU"/>
        </a:p>
      </dgm:t>
    </dgm:pt>
    <dgm:pt modelId="{DE85BF7E-1660-4378-A9CA-71D965E900F8}" type="sibTrans" cxnId="{C905B1DD-F991-4044-A3C0-5D872F7E6B04}">
      <dgm:prSet/>
      <dgm:spPr/>
      <dgm:t>
        <a:bodyPr/>
        <a:lstStyle/>
        <a:p>
          <a:endParaRPr lang="ru-RU"/>
        </a:p>
      </dgm:t>
    </dgm:pt>
    <dgm:pt modelId="{20D6A019-AC96-4EDD-95A8-C061EF8AF72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Розробка власних уроків та їх апробація</a:t>
          </a:r>
          <a:endParaRPr lang="ru-RU" dirty="0" smtClean="0"/>
        </a:p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494E751E-56DF-4BAB-871B-031914B921FC}" type="parTrans" cxnId="{62233FE8-DCDE-469E-A9BE-DE0F062CCE58}">
      <dgm:prSet/>
      <dgm:spPr/>
      <dgm:t>
        <a:bodyPr/>
        <a:lstStyle/>
        <a:p>
          <a:endParaRPr lang="ru-RU"/>
        </a:p>
      </dgm:t>
    </dgm:pt>
    <dgm:pt modelId="{0C47EE1A-4CD1-476C-BE7F-1C3DEB403D11}" type="sibTrans" cxnId="{62233FE8-DCDE-469E-A9BE-DE0F062CCE58}">
      <dgm:prSet/>
      <dgm:spPr/>
      <dgm:t>
        <a:bodyPr/>
        <a:lstStyle/>
        <a:p>
          <a:endParaRPr lang="ru-RU"/>
        </a:p>
      </dgm:t>
    </dgm:pt>
    <dgm:pt modelId="{24E8C0F7-ACF9-45F9-839C-20F55908180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Моніторинг результативності впровадження</a:t>
          </a:r>
          <a:endParaRPr lang="ru-RU" dirty="0" smtClean="0"/>
        </a:p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F3F78218-03F6-48BB-9465-87DE17F47408}" type="parTrans" cxnId="{EBA4CE33-2711-44BA-95A5-F35687107641}">
      <dgm:prSet/>
      <dgm:spPr/>
      <dgm:t>
        <a:bodyPr/>
        <a:lstStyle/>
        <a:p>
          <a:endParaRPr lang="ru-RU"/>
        </a:p>
      </dgm:t>
    </dgm:pt>
    <dgm:pt modelId="{69ADE680-25CF-407E-83DE-3583C3E099BD}" type="sibTrans" cxnId="{EBA4CE33-2711-44BA-95A5-F35687107641}">
      <dgm:prSet/>
      <dgm:spPr/>
      <dgm:t>
        <a:bodyPr/>
        <a:lstStyle/>
        <a:p>
          <a:endParaRPr lang="ru-RU"/>
        </a:p>
      </dgm:t>
    </dgm:pt>
    <dgm:pt modelId="{BB455A9A-5437-4401-AA5C-12B2B3DAED9D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Коригування процесу впровадження</a:t>
          </a:r>
          <a:endParaRPr lang="ru-RU" dirty="0" smtClean="0"/>
        </a:p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F66D98CF-0D15-49FE-AEEB-B0B2366984A8}" type="parTrans" cxnId="{45F0DFF8-B1FC-4C48-8B1F-3E19E71C2112}">
      <dgm:prSet/>
      <dgm:spPr/>
      <dgm:t>
        <a:bodyPr/>
        <a:lstStyle/>
        <a:p>
          <a:endParaRPr lang="ru-RU"/>
        </a:p>
      </dgm:t>
    </dgm:pt>
    <dgm:pt modelId="{845B668D-6C7F-4DF6-963F-AE947DB919DB}" type="sibTrans" cxnId="{45F0DFF8-B1FC-4C48-8B1F-3E19E71C2112}">
      <dgm:prSet/>
      <dgm:spPr/>
      <dgm:t>
        <a:bodyPr/>
        <a:lstStyle/>
        <a:p>
          <a:endParaRPr lang="ru-RU"/>
        </a:p>
      </dgm:t>
    </dgm:pt>
    <dgm:pt modelId="{C51F13DE-8ABE-4658-9CF8-0C014D6877C7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Узагальнення та презентація власного досвіду</a:t>
          </a:r>
          <a:endParaRPr lang="ru-RU" dirty="0" smtClean="0"/>
        </a:p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C3642566-6993-4AFB-9997-5BAC2BBF179E}" type="parTrans" cxnId="{13CC9489-3FB4-4341-BE31-80DDE425A87A}">
      <dgm:prSet/>
      <dgm:spPr/>
      <dgm:t>
        <a:bodyPr/>
        <a:lstStyle/>
        <a:p>
          <a:endParaRPr lang="ru-RU"/>
        </a:p>
      </dgm:t>
    </dgm:pt>
    <dgm:pt modelId="{CD2E8EBD-8B84-4130-83CB-12938EB5DC8F}" type="sibTrans" cxnId="{13CC9489-3FB4-4341-BE31-80DDE425A87A}">
      <dgm:prSet/>
      <dgm:spPr/>
      <dgm:t>
        <a:bodyPr/>
        <a:lstStyle/>
        <a:p>
          <a:endParaRPr lang="ru-RU"/>
        </a:p>
      </dgm:t>
    </dgm:pt>
    <dgm:pt modelId="{483B999F-AB02-4AB0-9FCD-0CDBE25FCA3D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Вивчення методичної літератури</a:t>
          </a:r>
          <a:endParaRPr lang="ru-RU" dirty="0" smtClean="0"/>
        </a:p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50017E09-6782-47A6-A82F-DF9AE3A3DD1F}" type="sibTrans" cxnId="{EAEB29B5-E242-4202-8475-3650E172B85F}">
      <dgm:prSet/>
      <dgm:spPr/>
      <dgm:t>
        <a:bodyPr/>
        <a:lstStyle/>
        <a:p>
          <a:endParaRPr lang="ru-RU"/>
        </a:p>
      </dgm:t>
    </dgm:pt>
    <dgm:pt modelId="{198B7EAB-B120-4087-B6C4-F9BE75A4599B}" type="parTrans" cxnId="{EAEB29B5-E242-4202-8475-3650E172B85F}">
      <dgm:prSet/>
      <dgm:spPr/>
      <dgm:t>
        <a:bodyPr/>
        <a:lstStyle/>
        <a:p>
          <a:endParaRPr lang="ru-RU"/>
        </a:p>
      </dgm:t>
    </dgm:pt>
    <dgm:pt modelId="{2D6CECBD-D688-476B-8398-E05D3A36AFE8}" type="pres">
      <dgm:prSet presAssocID="{7B7E7BB6-E26D-450B-93DC-55336F80261E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AA60CC-1B09-4CB4-8562-3B8BCE8755AB}" type="pres">
      <dgm:prSet presAssocID="{BCA93F4E-847A-4537-BE75-18A4568872AA}" presName="compNode" presStyleCnt="0"/>
      <dgm:spPr/>
    </dgm:pt>
    <dgm:pt modelId="{B4E8769F-E063-4D2A-B8E6-256FE879EF55}" type="pres">
      <dgm:prSet presAssocID="{BCA93F4E-847A-4537-BE75-18A4568872AA}" presName="childRec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3C982-11AE-4937-8AF5-508F5517CAF4}" type="pres">
      <dgm:prSet presAssocID="{BCA93F4E-847A-4537-BE75-18A4568872A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E5BBE-F1B0-4942-BF18-B9FD58DDC5B9}" type="pres">
      <dgm:prSet presAssocID="{BCA93F4E-847A-4537-BE75-18A4568872AA}" presName="parentRect" presStyleLbl="alignNode1" presStyleIdx="0" presStyleCnt="7"/>
      <dgm:spPr/>
      <dgm:t>
        <a:bodyPr/>
        <a:lstStyle/>
        <a:p>
          <a:endParaRPr lang="ru-RU"/>
        </a:p>
      </dgm:t>
    </dgm:pt>
    <dgm:pt modelId="{EEBA1CDF-FDEC-4648-BD2B-3B77B4A41AC0}" type="pres">
      <dgm:prSet presAssocID="{BCA93F4E-847A-4537-BE75-18A4568872AA}" presName="adorn" presStyleLbl="fgAccFollowNode1" presStyleIdx="0" presStyleCnt="7"/>
      <dgm:spPr>
        <a:blipFill rotWithShape="0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69DA0FCB-953A-4E75-8F52-EDAC25CFC549}" type="pres">
      <dgm:prSet presAssocID="{7ED07A7F-7913-4592-9F9D-DDE3A91DABC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7B05610-EBD7-4ED2-BE19-2A0B3BB497BE}" type="pres">
      <dgm:prSet presAssocID="{D3AA01E9-7270-460F-9E78-FBF34A5044E4}" presName="compNode" presStyleCnt="0"/>
      <dgm:spPr/>
    </dgm:pt>
    <dgm:pt modelId="{5BB0EACB-1AD3-4C4A-8245-CC3D23566355}" type="pres">
      <dgm:prSet presAssocID="{D3AA01E9-7270-460F-9E78-FBF34A5044E4}" presName="childRec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1DA18-1A41-4949-8B90-62895A5B6B89}" type="pres">
      <dgm:prSet presAssocID="{D3AA01E9-7270-460F-9E78-FBF34A5044E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15DF6-956F-43E9-B396-2962483146F2}" type="pres">
      <dgm:prSet presAssocID="{D3AA01E9-7270-460F-9E78-FBF34A5044E4}" presName="parentRect" presStyleLbl="alignNode1" presStyleIdx="1" presStyleCnt="7"/>
      <dgm:spPr/>
      <dgm:t>
        <a:bodyPr/>
        <a:lstStyle/>
        <a:p>
          <a:endParaRPr lang="ru-RU"/>
        </a:p>
      </dgm:t>
    </dgm:pt>
    <dgm:pt modelId="{16BFF5DC-0C27-4BC1-916A-E5ACD5171268}" type="pres">
      <dgm:prSet presAssocID="{D3AA01E9-7270-460F-9E78-FBF34A5044E4}" presName="adorn" presStyleLbl="fgAccFollowNode1" presStyleIdx="1" presStyleCnt="7"/>
      <dgm:spPr>
        <a:blipFill rotWithShape="0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F1481675-03D3-4A2A-8A8B-008D3DAB0581}" type="pres">
      <dgm:prSet presAssocID="{AE521AF6-1704-410B-981F-A5C8576174C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65BD302-EBCC-4A36-9654-423FB9C13DA5}" type="pres">
      <dgm:prSet presAssocID="{55F850B4-390B-43E2-9504-0F365E7EC3A2}" presName="compNode" presStyleCnt="0"/>
      <dgm:spPr/>
    </dgm:pt>
    <dgm:pt modelId="{AEA1D15F-BB73-43C8-AB13-95C392B970B8}" type="pres">
      <dgm:prSet presAssocID="{55F850B4-390B-43E2-9504-0F365E7EC3A2}" presName="childRec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6BFFE-15C2-4457-8FA0-4F07CC49E70B}" type="pres">
      <dgm:prSet presAssocID="{55F850B4-390B-43E2-9504-0F365E7EC3A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7A159-3EBF-4701-A55B-BAF5E3C7286E}" type="pres">
      <dgm:prSet presAssocID="{55F850B4-390B-43E2-9504-0F365E7EC3A2}" presName="parentRect" presStyleLbl="alignNode1" presStyleIdx="2" presStyleCnt="7"/>
      <dgm:spPr/>
      <dgm:t>
        <a:bodyPr/>
        <a:lstStyle/>
        <a:p>
          <a:endParaRPr lang="ru-RU"/>
        </a:p>
      </dgm:t>
    </dgm:pt>
    <dgm:pt modelId="{A3D96960-468B-43E3-A915-2B6924C7EB76}" type="pres">
      <dgm:prSet presAssocID="{55F850B4-390B-43E2-9504-0F365E7EC3A2}" presName="adorn" presStyleLbl="fgAccFollowNode1" presStyleIdx="2" presStyleCnt="7"/>
      <dgm:spPr>
        <a:blipFill rotWithShape="0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C97B63B4-6EE9-4ECC-8F75-4E9A9D5B3FCE}" type="pres">
      <dgm:prSet presAssocID="{207FD99D-F163-4936-A3F6-2F0BA5FBE83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10BD255-7532-41B3-999B-D7AA7702A232}" type="pres">
      <dgm:prSet presAssocID="{59590333-14DF-43C6-BE62-8532AA84A9BD}" presName="compNode" presStyleCnt="0"/>
      <dgm:spPr/>
    </dgm:pt>
    <dgm:pt modelId="{1E65BAFE-99DB-473E-A514-23F9C72424DA}" type="pres">
      <dgm:prSet presAssocID="{59590333-14DF-43C6-BE62-8532AA84A9BD}" presName="childRec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8B0B1-4035-49C4-8DDE-464468240DE0}" type="pres">
      <dgm:prSet presAssocID="{59590333-14DF-43C6-BE62-8532AA84A9B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27A9F-35F9-4C47-8BA3-1F9EB1CD98E1}" type="pres">
      <dgm:prSet presAssocID="{59590333-14DF-43C6-BE62-8532AA84A9BD}" presName="parentRect" presStyleLbl="alignNode1" presStyleIdx="3" presStyleCnt="7"/>
      <dgm:spPr/>
      <dgm:t>
        <a:bodyPr/>
        <a:lstStyle/>
        <a:p>
          <a:endParaRPr lang="ru-RU"/>
        </a:p>
      </dgm:t>
    </dgm:pt>
    <dgm:pt modelId="{D3379150-FA99-4894-93F6-B77EE57DE3C3}" type="pres">
      <dgm:prSet presAssocID="{59590333-14DF-43C6-BE62-8532AA84A9BD}" presName="adorn" presStyleLbl="fgAccFollowNode1" presStyleIdx="3" presStyleCnt="7"/>
      <dgm:spPr>
        <a:blipFill rotWithShape="0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9638432F-8A09-465D-9707-8D408CB8C9C1}" type="pres">
      <dgm:prSet presAssocID="{17A57933-AC90-4D50-99D3-DD21795DA9B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18265C4-3007-49B3-9F5B-F5A138617141}" type="pres">
      <dgm:prSet presAssocID="{CE4ACCC6-C5EC-4AD1-BF4D-B4513789FA89}" presName="compNode" presStyleCnt="0"/>
      <dgm:spPr/>
    </dgm:pt>
    <dgm:pt modelId="{5524C161-4CEE-44A8-A961-CFFCDB1AC7E2}" type="pres">
      <dgm:prSet presAssocID="{CE4ACCC6-C5EC-4AD1-BF4D-B4513789FA89}" presName="childRec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DB4CA-34CE-4BD7-A4E7-0F93D3757D38}" type="pres">
      <dgm:prSet presAssocID="{CE4ACCC6-C5EC-4AD1-BF4D-B4513789FA8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281C3-9711-4F41-B1E6-404ABBB3F895}" type="pres">
      <dgm:prSet presAssocID="{CE4ACCC6-C5EC-4AD1-BF4D-B4513789FA89}" presName="parentRect" presStyleLbl="alignNode1" presStyleIdx="4" presStyleCnt="7"/>
      <dgm:spPr/>
      <dgm:t>
        <a:bodyPr/>
        <a:lstStyle/>
        <a:p>
          <a:endParaRPr lang="ru-RU"/>
        </a:p>
      </dgm:t>
    </dgm:pt>
    <dgm:pt modelId="{F43ECF31-955A-4600-ACD7-6BCE26DBC002}" type="pres">
      <dgm:prSet presAssocID="{CE4ACCC6-C5EC-4AD1-BF4D-B4513789FA89}" presName="adorn" presStyleLbl="fgAccFollowNode1" presStyleIdx="4" presStyleCnt="7"/>
      <dgm:spPr>
        <a:blipFill rotWithShape="0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17C18C45-A2B6-4124-91DF-0A7CE43003B0}" type="pres">
      <dgm:prSet presAssocID="{C81F66CF-0D54-4182-B547-1DAF0E557B3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3E418B3-A916-46BE-B353-2103CF2564BD}" type="pres">
      <dgm:prSet presAssocID="{CDAD630C-8559-4F5F-A63E-ECBD3B66C89C}" presName="compNode" presStyleCnt="0"/>
      <dgm:spPr/>
    </dgm:pt>
    <dgm:pt modelId="{9CE35CDF-A0E7-42E6-8D02-DE86C8DFEB79}" type="pres">
      <dgm:prSet presAssocID="{CDAD630C-8559-4F5F-A63E-ECBD3B66C89C}" presName="childRec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13422F-3918-487C-AC57-54E91BBE6FB6}" type="pres">
      <dgm:prSet presAssocID="{CDAD630C-8559-4F5F-A63E-ECBD3B66C89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01427-C1EA-4C79-AE2D-F0B5CF384E75}" type="pres">
      <dgm:prSet presAssocID="{CDAD630C-8559-4F5F-A63E-ECBD3B66C89C}" presName="parentRect" presStyleLbl="alignNode1" presStyleIdx="5" presStyleCnt="7"/>
      <dgm:spPr/>
      <dgm:t>
        <a:bodyPr/>
        <a:lstStyle/>
        <a:p>
          <a:endParaRPr lang="ru-RU"/>
        </a:p>
      </dgm:t>
    </dgm:pt>
    <dgm:pt modelId="{D9995266-D9B1-4530-A199-177A15A1D12D}" type="pres">
      <dgm:prSet presAssocID="{CDAD630C-8559-4F5F-A63E-ECBD3B66C89C}" presName="adorn" presStyleLbl="fgAccFollowNode1" presStyleIdx="5" presStyleCnt="7"/>
      <dgm:spPr>
        <a:blipFill rotWithShape="0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0C4B7D12-58A1-4791-A162-11C621D9C80A}" type="pres">
      <dgm:prSet presAssocID="{B786BE69-9C53-4F7F-B660-B827EB5796F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366C162-7A8B-4194-8296-7EA3DC72EC23}" type="pres">
      <dgm:prSet presAssocID="{9C5C9B5D-C2F9-4A6A-B9F2-ED02FC1F7751}" presName="compNode" presStyleCnt="0"/>
      <dgm:spPr/>
    </dgm:pt>
    <dgm:pt modelId="{295ABB14-1E11-4714-A39E-A911332D4534}" type="pres">
      <dgm:prSet presAssocID="{9C5C9B5D-C2F9-4A6A-B9F2-ED02FC1F7751}" presName="childRect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FC690-72AA-4E96-B224-9EECC15F29AF}" type="pres">
      <dgm:prSet presAssocID="{9C5C9B5D-C2F9-4A6A-B9F2-ED02FC1F775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EF433-600A-4720-A241-986835B8FA60}" type="pres">
      <dgm:prSet presAssocID="{9C5C9B5D-C2F9-4A6A-B9F2-ED02FC1F7751}" presName="parentRect" presStyleLbl="alignNode1" presStyleIdx="6" presStyleCnt="7"/>
      <dgm:spPr/>
      <dgm:t>
        <a:bodyPr/>
        <a:lstStyle/>
        <a:p>
          <a:endParaRPr lang="ru-RU"/>
        </a:p>
      </dgm:t>
    </dgm:pt>
    <dgm:pt modelId="{36C93E69-0955-4130-A115-F9568E7C8294}" type="pres">
      <dgm:prSet presAssocID="{9C5C9B5D-C2F9-4A6A-B9F2-ED02FC1F7751}" presName="adorn" presStyleLbl="fgAccFollowNode1" presStyleIdx="6" presStyleCnt="7"/>
      <dgm:spPr>
        <a:blipFill rotWithShape="0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</dgm:ptLst>
  <dgm:cxnLst>
    <dgm:cxn modelId="{D8DBB326-03D8-4001-A6EC-83A10FFC199E}" srcId="{7B7E7BB6-E26D-450B-93DC-55336F80261E}" destId="{9C5C9B5D-C2F9-4A6A-B9F2-ED02FC1F7751}" srcOrd="6" destOrd="0" parTransId="{DEDDBBD9-652D-45F1-AA5B-C5095BE4841D}" sibTransId="{8422C82C-55F2-45BD-B832-0B17D407E915}"/>
    <dgm:cxn modelId="{78D0363F-EBE3-4851-A7C9-D7994058EF9C}" type="presOf" srcId="{CE4ACCC6-C5EC-4AD1-BF4D-B4513789FA89}" destId="{0FB281C3-9711-4F41-B1E6-404ABBB3F895}" srcOrd="1" destOrd="0" presId="urn:microsoft.com/office/officeart/2005/8/layout/bList2#1"/>
    <dgm:cxn modelId="{B0D82D1D-B4D6-45F9-A192-AF1C71E441AF}" srcId="{7B7E7BB6-E26D-450B-93DC-55336F80261E}" destId="{CE4ACCC6-C5EC-4AD1-BF4D-B4513789FA89}" srcOrd="4" destOrd="0" parTransId="{878A5C75-C61C-4EA4-9552-DBE2CF3B2AB8}" sibTransId="{C81F66CF-0D54-4182-B547-1DAF0E557B3D}"/>
    <dgm:cxn modelId="{3334A0EC-A151-4839-BE22-6DA88613C84E}" type="presOf" srcId="{BCA93F4E-847A-4537-BE75-18A4568872AA}" destId="{5113C982-11AE-4937-8AF5-508F5517CAF4}" srcOrd="0" destOrd="0" presId="urn:microsoft.com/office/officeart/2005/8/layout/bList2#1"/>
    <dgm:cxn modelId="{7012A54C-4E58-4391-B588-DDF3BDFDF6C9}" type="presOf" srcId="{F1CB7DDA-35DC-49D8-A272-D6FE3CFD54E7}" destId="{5BB0EACB-1AD3-4C4A-8245-CC3D23566355}" srcOrd="0" destOrd="0" presId="urn:microsoft.com/office/officeart/2005/8/layout/bList2#1"/>
    <dgm:cxn modelId="{D141886B-7E97-45F2-A2B1-F85129B01414}" type="presOf" srcId="{59590333-14DF-43C6-BE62-8532AA84A9BD}" destId="{87D27A9F-35F9-4C47-8BA3-1F9EB1CD98E1}" srcOrd="1" destOrd="0" presId="urn:microsoft.com/office/officeart/2005/8/layout/bList2#1"/>
    <dgm:cxn modelId="{BFA9B158-16F4-4B7A-990D-2249E6E4CD0C}" srcId="{D3AA01E9-7270-460F-9E78-FBF34A5044E4}" destId="{F1CB7DDA-35DC-49D8-A272-D6FE3CFD54E7}" srcOrd="0" destOrd="0" parTransId="{A2DA6430-56AB-444A-AEDA-6D13306FBCB4}" sibTransId="{25BD8B3E-C30A-4E0E-8661-9A0466384977}"/>
    <dgm:cxn modelId="{1A04C101-2CED-4744-8FC7-70527A82F47F}" srcId="{7B7E7BB6-E26D-450B-93DC-55336F80261E}" destId="{BCA93F4E-847A-4537-BE75-18A4568872AA}" srcOrd="0" destOrd="0" parTransId="{7109606E-BBD6-4FD9-8FA9-E75A2459D01A}" sibTransId="{7ED07A7F-7913-4592-9F9D-DDE3A91DABC8}"/>
    <dgm:cxn modelId="{403AECD3-4AB6-4B2D-AA7D-89A82E089724}" type="presOf" srcId="{CE4ACCC6-C5EC-4AD1-BF4D-B4513789FA89}" destId="{521DB4CA-34CE-4BD7-A4E7-0F93D3757D38}" srcOrd="0" destOrd="0" presId="urn:microsoft.com/office/officeart/2005/8/layout/bList2#1"/>
    <dgm:cxn modelId="{74653DC6-52D4-4252-BF29-E669281B7B51}" type="presOf" srcId="{20D6A019-AC96-4EDD-95A8-C061EF8AF723}" destId="{1E65BAFE-99DB-473E-A514-23F9C72424DA}" srcOrd="0" destOrd="0" presId="urn:microsoft.com/office/officeart/2005/8/layout/bList2#1"/>
    <dgm:cxn modelId="{5D6C1B80-F24B-44C6-A35A-EA32E030DCDF}" type="presOf" srcId="{55F850B4-390B-43E2-9504-0F365E7EC3A2}" destId="{0877A159-3EBF-4701-A55B-BAF5E3C7286E}" srcOrd="1" destOrd="0" presId="urn:microsoft.com/office/officeart/2005/8/layout/bList2#1"/>
    <dgm:cxn modelId="{13CC9489-3FB4-4341-BE31-80DDE425A87A}" srcId="{9C5C9B5D-C2F9-4A6A-B9F2-ED02FC1F7751}" destId="{C51F13DE-8ABE-4658-9CF8-0C014D6877C7}" srcOrd="0" destOrd="0" parTransId="{C3642566-6993-4AFB-9997-5BAC2BBF179E}" sibTransId="{CD2E8EBD-8B84-4130-83CB-12938EB5DC8F}"/>
    <dgm:cxn modelId="{0B6EB687-057C-4518-AE2D-268698466CA5}" srcId="{7B7E7BB6-E26D-450B-93DC-55336F80261E}" destId="{59590333-14DF-43C6-BE62-8532AA84A9BD}" srcOrd="3" destOrd="0" parTransId="{615FF746-FB34-4114-BC40-B07C59A652AB}" sibTransId="{17A57933-AC90-4D50-99D3-DD21795DA9B0}"/>
    <dgm:cxn modelId="{08C3F0E1-36D9-4344-9608-9E205325EB35}" srcId="{7B7E7BB6-E26D-450B-93DC-55336F80261E}" destId="{D3AA01E9-7270-460F-9E78-FBF34A5044E4}" srcOrd="1" destOrd="0" parTransId="{DF4ECBCE-8057-4694-B372-0D2649456498}" sibTransId="{AE521AF6-1704-410B-981F-A5C8576174C0}"/>
    <dgm:cxn modelId="{45F0DFF8-B1FC-4C48-8B1F-3E19E71C2112}" srcId="{CDAD630C-8559-4F5F-A63E-ECBD3B66C89C}" destId="{BB455A9A-5437-4401-AA5C-12B2B3DAED9D}" srcOrd="0" destOrd="0" parTransId="{F66D98CF-0D15-49FE-AEEB-B0B2366984A8}" sibTransId="{845B668D-6C7F-4DF6-963F-AE947DB919DB}"/>
    <dgm:cxn modelId="{AF1FBD5D-0864-454E-972A-F1BE3E7CB8EB}" type="presOf" srcId="{BB455A9A-5437-4401-AA5C-12B2B3DAED9D}" destId="{9CE35CDF-A0E7-42E6-8D02-DE86C8DFEB79}" srcOrd="0" destOrd="0" presId="urn:microsoft.com/office/officeart/2005/8/layout/bList2#1"/>
    <dgm:cxn modelId="{0F741319-A66C-4CB0-A10E-2D5FC2FED924}" type="presOf" srcId="{17A57933-AC90-4D50-99D3-DD21795DA9B0}" destId="{9638432F-8A09-465D-9707-8D408CB8C9C1}" srcOrd="0" destOrd="0" presId="urn:microsoft.com/office/officeart/2005/8/layout/bList2#1"/>
    <dgm:cxn modelId="{185E0A33-FBA3-451F-8F97-6E39CB05934D}" type="presOf" srcId="{7ED07A7F-7913-4592-9F9D-DDE3A91DABC8}" destId="{69DA0FCB-953A-4E75-8F52-EDAC25CFC549}" srcOrd="0" destOrd="0" presId="urn:microsoft.com/office/officeart/2005/8/layout/bList2#1"/>
    <dgm:cxn modelId="{025746B7-A067-4C9C-8D93-0AB5A53D3534}" type="presOf" srcId="{AE521AF6-1704-410B-981F-A5C8576174C0}" destId="{F1481675-03D3-4A2A-8A8B-008D3DAB0581}" srcOrd="0" destOrd="0" presId="urn:microsoft.com/office/officeart/2005/8/layout/bList2#1"/>
    <dgm:cxn modelId="{5643E20B-652A-452C-940E-19B64617676E}" type="presOf" srcId="{9C5C9B5D-C2F9-4A6A-B9F2-ED02FC1F7751}" destId="{D08EF433-600A-4720-A241-986835B8FA60}" srcOrd="1" destOrd="0" presId="urn:microsoft.com/office/officeart/2005/8/layout/bList2#1"/>
    <dgm:cxn modelId="{1EDB27D3-BC77-45C1-B62E-B28221D491FB}" type="presOf" srcId="{CDAD630C-8559-4F5F-A63E-ECBD3B66C89C}" destId="{BD001427-C1EA-4C79-AE2D-F0B5CF384E75}" srcOrd="1" destOrd="0" presId="urn:microsoft.com/office/officeart/2005/8/layout/bList2#1"/>
    <dgm:cxn modelId="{3D9C22B5-FC89-4C93-B1E0-BD5E2D57CF51}" type="presOf" srcId="{D3AA01E9-7270-460F-9E78-FBF34A5044E4}" destId="{BEA15DF6-956F-43E9-B396-2962483146F2}" srcOrd="1" destOrd="0" presId="urn:microsoft.com/office/officeart/2005/8/layout/bList2#1"/>
    <dgm:cxn modelId="{AB4A6D74-A479-446A-AA2F-C9F2CEC535F0}" type="presOf" srcId="{13398C84-C9CD-44C3-A2BE-CAF8B21EB685}" destId="{AEA1D15F-BB73-43C8-AB13-95C392B970B8}" srcOrd="0" destOrd="0" presId="urn:microsoft.com/office/officeart/2005/8/layout/bList2#1"/>
    <dgm:cxn modelId="{EAEB29B5-E242-4202-8475-3650E172B85F}" srcId="{BCA93F4E-847A-4537-BE75-18A4568872AA}" destId="{483B999F-AB02-4AB0-9FCD-0CDBE25FCA3D}" srcOrd="0" destOrd="0" parTransId="{198B7EAB-B120-4087-B6C4-F9BE75A4599B}" sibTransId="{50017E09-6782-47A6-A82F-DF9AE3A3DD1F}"/>
    <dgm:cxn modelId="{F2F19569-8325-4192-8335-2F24C332ADC2}" type="presOf" srcId="{483B999F-AB02-4AB0-9FCD-0CDBE25FCA3D}" destId="{B4E8769F-E063-4D2A-B8E6-256FE879EF55}" srcOrd="0" destOrd="0" presId="urn:microsoft.com/office/officeart/2005/8/layout/bList2#1"/>
    <dgm:cxn modelId="{A64F0B1B-B290-446A-86AB-3C7DB99F7214}" type="presOf" srcId="{C51F13DE-8ABE-4658-9CF8-0C014D6877C7}" destId="{295ABB14-1E11-4714-A39E-A911332D4534}" srcOrd="0" destOrd="0" presId="urn:microsoft.com/office/officeart/2005/8/layout/bList2#1"/>
    <dgm:cxn modelId="{716A3CDC-770D-4926-8541-301CD7BCEF26}" type="presOf" srcId="{55F850B4-390B-43E2-9504-0F365E7EC3A2}" destId="{BB06BFFE-15C2-4457-8FA0-4F07CC49E70B}" srcOrd="0" destOrd="0" presId="urn:microsoft.com/office/officeart/2005/8/layout/bList2#1"/>
    <dgm:cxn modelId="{C905B1DD-F991-4044-A3C0-5D872F7E6B04}" srcId="{55F850B4-390B-43E2-9504-0F365E7EC3A2}" destId="{13398C84-C9CD-44C3-A2BE-CAF8B21EB685}" srcOrd="0" destOrd="0" parTransId="{04B80ED2-6E9C-4DBA-9E74-3BAF5F528B67}" sibTransId="{DE85BF7E-1660-4378-A9CA-71D965E900F8}"/>
    <dgm:cxn modelId="{A65A0F0B-2F5E-4EB4-9010-9FAEBCA97397}" type="presOf" srcId="{207FD99D-F163-4936-A3F6-2F0BA5FBE83E}" destId="{C97B63B4-6EE9-4ECC-8F75-4E9A9D5B3FCE}" srcOrd="0" destOrd="0" presId="urn:microsoft.com/office/officeart/2005/8/layout/bList2#1"/>
    <dgm:cxn modelId="{ACE8AAF1-D37A-4883-AEAD-234328ACB3A7}" type="presOf" srcId="{9C5C9B5D-C2F9-4A6A-B9F2-ED02FC1F7751}" destId="{57CFC690-72AA-4E96-B224-9EECC15F29AF}" srcOrd="0" destOrd="0" presId="urn:microsoft.com/office/officeart/2005/8/layout/bList2#1"/>
    <dgm:cxn modelId="{9C960D37-ED04-4ECB-8554-5AC5A7444D3B}" srcId="{7B7E7BB6-E26D-450B-93DC-55336F80261E}" destId="{55F850B4-390B-43E2-9504-0F365E7EC3A2}" srcOrd="2" destOrd="0" parTransId="{54DE00E2-7294-4645-90FA-1EB0A69CC5D7}" sibTransId="{207FD99D-F163-4936-A3F6-2F0BA5FBE83E}"/>
    <dgm:cxn modelId="{62233FE8-DCDE-469E-A9BE-DE0F062CCE58}" srcId="{59590333-14DF-43C6-BE62-8532AA84A9BD}" destId="{20D6A019-AC96-4EDD-95A8-C061EF8AF723}" srcOrd="0" destOrd="0" parTransId="{494E751E-56DF-4BAB-871B-031914B921FC}" sibTransId="{0C47EE1A-4CD1-476C-BE7F-1C3DEB403D11}"/>
    <dgm:cxn modelId="{D2831651-8C6C-4BFF-8F48-63C5C757F6A5}" type="presOf" srcId="{7B7E7BB6-E26D-450B-93DC-55336F80261E}" destId="{2D6CECBD-D688-476B-8398-E05D3A36AFE8}" srcOrd="0" destOrd="0" presId="urn:microsoft.com/office/officeart/2005/8/layout/bList2#1"/>
    <dgm:cxn modelId="{8484C6BA-858B-4319-AF23-ADFA5240497E}" type="presOf" srcId="{BCA93F4E-847A-4537-BE75-18A4568872AA}" destId="{880E5BBE-F1B0-4942-BF18-B9FD58DDC5B9}" srcOrd="1" destOrd="0" presId="urn:microsoft.com/office/officeart/2005/8/layout/bList2#1"/>
    <dgm:cxn modelId="{8251B06C-32B4-411B-B62E-07DA65920620}" type="presOf" srcId="{24E8C0F7-ACF9-45F9-839C-20F559081803}" destId="{5524C161-4CEE-44A8-A961-CFFCDB1AC7E2}" srcOrd="0" destOrd="0" presId="urn:microsoft.com/office/officeart/2005/8/layout/bList2#1"/>
    <dgm:cxn modelId="{F96DD674-FB73-4A36-9EE8-6C8332904FB0}" type="presOf" srcId="{CDAD630C-8559-4F5F-A63E-ECBD3B66C89C}" destId="{E013422F-3918-487C-AC57-54E91BBE6FB6}" srcOrd="0" destOrd="0" presId="urn:microsoft.com/office/officeart/2005/8/layout/bList2#1"/>
    <dgm:cxn modelId="{0D9BC890-D1B4-4C4B-B103-44A907CA4D6D}" type="presOf" srcId="{59590333-14DF-43C6-BE62-8532AA84A9BD}" destId="{DC18B0B1-4035-49C4-8DDE-464468240DE0}" srcOrd="0" destOrd="0" presId="urn:microsoft.com/office/officeart/2005/8/layout/bList2#1"/>
    <dgm:cxn modelId="{0230B2F7-227E-420E-99E0-04115A7CFEFE}" type="presOf" srcId="{D3AA01E9-7270-460F-9E78-FBF34A5044E4}" destId="{FB51DA18-1A41-4949-8B90-62895A5B6B89}" srcOrd="0" destOrd="0" presId="urn:microsoft.com/office/officeart/2005/8/layout/bList2#1"/>
    <dgm:cxn modelId="{29F73F1D-9DF9-4B99-9026-C0BAED13FD31}" srcId="{7B7E7BB6-E26D-450B-93DC-55336F80261E}" destId="{CDAD630C-8559-4F5F-A63E-ECBD3B66C89C}" srcOrd="5" destOrd="0" parTransId="{995FEB2B-E864-47DA-9004-93778388ED2F}" sibTransId="{B786BE69-9C53-4F7F-B660-B827EB5796FD}"/>
    <dgm:cxn modelId="{EBA4CE33-2711-44BA-95A5-F35687107641}" srcId="{CE4ACCC6-C5EC-4AD1-BF4D-B4513789FA89}" destId="{24E8C0F7-ACF9-45F9-839C-20F559081803}" srcOrd="0" destOrd="0" parTransId="{F3F78218-03F6-48BB-9465-87DE17F47408}" sibTransId="{69ADE680-25CF-407E-83DE-3583C3E099BD}"/>
    <dgm:cxn modelId="{1A5EB577-C437-427A-A3E1-3D4DDC05C93B}" type="presOf" srcId="{B786BE69-9C53-4F7F-B660-B827EB5796FD}" destId="{0C4B7D12-58A1-4791-A162-11C621D9C80A}" srcOrd="0" destOrd="0" presId="urn:microsoft.com/office/officeart/2005/8/layout/bList2#1"/>
    <dgm:cxn modelId="{301E7EA6-4B2E-4A48-BC24-E43A3CA7D865}" type="presOf" srcId="{C81F66CF-0D54-4182-B547-1DAF0E557B3D}" destId="{17C18C45-A2B6-4124-91DF-0A7CE43003B0}" srcOrd="0" destOrd="0" presId="urn:microsoft.com/office/officeart/2005/8/layout/bList2#1"/>
    <dgm:cxn modelId="{6D30FB22-1707-4C6C-848A-9C150F6A186D}" type="presParOf" srcId="{2D6CECBD-D688-476B-8398-E05D3A36AFE8}" destId="{ACAA60CC-1B09-4CB4-8562-3B8BCE8755AB}" srcOrd="0" destOrd="0" presId="urn:microsoft.com/office/officeart/2005/8/layout/bList2#1"/>
    <dgm:cxn modelId="{50BE9B25-A91F-4D9B-86AA-FDFF716ED0EE}" type="presParOf" srcId="{ACAA60CC-1B09-4CB4-8562-3B8BCE8755AB}" destId="{B4E8769F-E063-4D2A-B8E6-256FE879EF55}" srcOrd="0" destOrd="0" presId="urn:microsoft.com/office/officeart/2005/8/layout/bList2#1"/>
    <dgm:cxn modelId="{20C9D6F7-0A34-4DF3-8AD8-3374F364A59C}" type="presParOf" srcId="{ACAA60CC-1B09-4CB4-8562-3B8BCE8755AB}" destId="{5113C982-11AE-4937-8AF5-508F5517CAF4}" srcOrd="1" destOrd="0" presId="urn:microsoft.com/office/officeart/2005/8/layout/bList2#1"/>
    <dgm:cxn modelId="{42CB558B-7867-4D27-A583-34798F8258B5}" type="presParOf" srcId="{ACAA60CC-1B09-4CB4-8562-3B8BCE8755AB}" destId="{880E5BBE-F1B0-4942-BF18-B9FD58DDC5B9}" srcOrd="2" destOrd="0" presId="urn:microsoft.com/office/officeart/2005/8/layout/bList2#1"/>
    <dgm:cxn modelId="{144C0C23-B161-46F3-9F5A-5C9EB49225D9}" type="presParOf" srcId="{ACAA60CC-1B09-4CB4-8562-3B8BCE8755AB}" destId="{EEBA1CDF-FDEC-4648-BD2B-3B77B4A41AC0}" srcOrd="3" destOrd="0" presId="urn:microsoft.com/office/officeart/2005/8/layout/bList2#1"/>
    <dgm:cxn modelId="{A2B4709E-8D23-48C4-8B56-80052CDF1FAA}" type="presParOf" srcId="{2D6CECBD-D688-476B-8398-E05D3A36AFE8}" destId="{69DA0FCB-953A-4E75-8F52-EDAC25CFC549}" srcOrd="1" destOrd="0" presId="urn:microsoft.com/office/officeart/2005/8/layout/bList2#1"/>
    <dgm:cxn modelId="{CA1CE438-3E6B-4F3C-AAF7-30A5C2040ED6}" type="presParOf" srcId="{2D6CECBD-D688-476B-8398-E05D3A36AFE8}" destId="{17B05610-EBD7-4ED2-BE19-2A0B3BB497BE}" srcOrd="2" destOrd="0" presId="urn:microsoft.com/office/officeart/2005/8/layout/bList2#1"/>
    <dgm:cxn modelId="{83D925A8-2A94-4822-8A84-E6D9FB45A33E}" type="presParOf" srcId="{17B05610-EBD7-4ED2-BE19-2A0B3BB497BE}" destId="{5BB0EACB-1AD3-4C4A-8245-CC3D23566355}" srcOrd="0" destOrd="0" presId="urn:microsoft.com/office/officeart/2005/8/layout/bList2#1"/>
    <dgm:cxn modelId="{ED869386-F52C-4FC0-9731-A929E8FFFDEE}" type="presParOf" srcId="{17B05610-EBD7-4ED2-BE19-2A0B3BB497BE}" destId="{FB51DA18-1A41-4949-8B90-62895A5B6B89}" srcOrd="1" destOrd="0" presId="urn:microsoft.com/office/officeart/2005/8/layout/bList2#1"/>
    <dgm:cxn modelId="{490E30BF-AFF2-40F3-8A18-E5963DB7AE77}" type="presParOf" srcId="{17B05610-EBD7-4ED2-BE19-2A0B3BB497BE}" destId="{BEA15DF6-956F-43E9-B396-2962483146F2}" srcOrd="2" destOrd="0" presId="urn:microsoft.com/office/officeart/2005/8/layout/bList2#1"/>
    <dgm:cxn modelId="{2C9E495F-8964-4CC2-BAB7-8ADE90473868}" type="presParOf" srcId="{17B05610-EBD7-4ED2-BE19-2A0B3BB497BE}" destId="{16BFF5DC-0C27-4BC1-916A-E5ACD5171268}" srcOrd="3" destOrd="0" presId="urn:microsoft.com/office/officeart/2005/8/layout/bList2#1"/>
    <dgm:cxn modelId="{8E172C89-F1F9-4CF2-A3E3-54DD62D50DB2}" type="presParOf" srcId="{2D6CECBD-D688-476B-8398-E05D3A36AFE8}" destId="{F1481675-03D3-4A2A-8A8B-008D3DAB0581}" srcOrd="3" destOrd="0" presId="urn:microsoft.com/office/officeart/2005/8/layout/bList2#1"/>
    <dgm:cxn modelId="{39E7DC75-73C1-4E73-89E6-A7FD3C9D828E}" type="presParOf" srcId="{2D6CECBD-D688-476B-8398-E05D3A36AFE8}" destId="{065BD302-EBCC-4A36-9654-423FB9C13DA5}" srcOrd="4" destOrd="0" presId="urn:microsoft.com/office/officeart/2005/8/layout/bList2#1"/>
    <dgm:cxn modelId="{438822E6-7E4B-4294-AD83-27D0B1977A8F}" type="presParOf" srcId="{065BD302-EBCC-4A36-9654-423FB9C13DA5}" destId="{AEA1D15F-BB73-43C8-AB13-95C392B970B8}" srcOrd="0" destOrd="0" presId="urn:microsoft.com/office/officeart/2005/8/layout/bList2#1"/>
    <dgm:cxn modelId="{7684C6DE-EBF4-4B21-AA1B-E2821789C5F7}" type="presParOf" srcId="{065BD302-EBCC-4A36-9654-423FB9C13DA5}" destId="{BB06BFFE-15C2-4457-8FA0-4F07CC49E70B}" srcOrd="1" destOrd="0" presId="urn:microsoft.com/office/officeart/2005/8/layout/bList2#1"/>
    <dgm:cxn modelId="{1F06A1EF-CF2C-46D2-ABB6-6E6733EFDE4B}" type="presParOf" srcId="{065BD302-EBCC-4A36-9654-423FB9C13DA5}" destId="{0877A159-3EBF-4701-A55B-BAF5E3C7286E}" srcOrd="2" destOrd="0" presId="urn:microsoft.com/office/officeart/2005/8/layout/bList2#1"/>
    <dgm:cxn modelId="{411A7E9D-FF06-439E-A6AF-B3F6B76FB97B}" type="presParOf" srcId="{065BD302-EBCC-4A36-9654-423FB9C13DA5}" destId="{A3D96960-468B-43E3-A915-2B6924C7EB76}" srcOrd="3" destOrd="0" presId="urn:microsoft.com/office/officeart/2005/8/layout/bList2#1"/>
    <dgm:cxn modelId="{742C1342-5B5A-438F-BAF4-B0105326CB5B}" type="presParOf" srcId="{2D6CECBD-D688-476B-8398-E05D3A36AFE8}" destId="{C97B63B4-6EE9-4ECC-8F75-4E9A9D5B3FCE}" srcOrd="5" destOrd="0" presId="urn:microsoft.com/office/officeart/2005/8/layout/bList2#1"/>
    <dgm:cxn modelId="{1B74E965-6521-4B94-AA8A-0BAA757C7A2C}" type="presParOf" srcId="{2D6CECBD-D688-476B-8398-E05D3A36AFE8}" destId="{B10BD255-7532-41B3-999B-D7AA7702A232}" srcOrd="6" destOrd="0" presId="urn:microsoft.com/office/officeart/2005/8/layout/bList2#1"/>
    <dgm:cxn modelId="{1C71A19A-A71C-4C9F-9670-18E5F8F3643A}" type="presParOf" srcId="{B10BD255-7532-41B3-999B-D7AA7702A232}" destId="{1E65BAFE-99DB-473E-A514-23F9C72424DA}" srcOrd="0" destOrd="0" presId="urn:microsoft.com/office/officeart/2005/8/layout/bList2#1"/>
    <dgm:cxn modelId="{B77FF591-8007-4887-8430-648F6C24CD69}" type="presParOf" srcId="{B10BD255-7532-41B3-999B-D7AA7702A232}" destId="{DC18B0B1-4035-49C4-8DDE-464468240DE0}" srcOrd="1" destOrd="0" presId="urn:microsoft.com/office/officeart/2005/8/layout/bList2#1"/>
    <dgm:cxn modelId="{1F0AB0EB-8F0B-4E4B-8D4F-9760A3006DBB}" type="presParOf" srcId="{B10BD255-7532-41B3-999B-D7AA7702A232}" destId="{87D27A9F-35F9-4C47-8BA3-1F9EB1CD98E1}" srcOrd="2" destOrd="0" presId="urn:microsoft.com/office/officeart/2005/8/layout/bList2#1"/>
    <dgm:cxn modelId="{BA6D758B-F92F-4AB3-89FE-FE0DEF8DE26E}" type="presParOf" srcId="{B10BD255-7532-41B3-999B-D7AA7702A232}" destId="{D3379150-FA99-4894-93F6-B77EE57DE3C3}" srcOrd="3" destOrd="0" presId="urn:microsoft.com/office/officeart/2005/8/layout/bList2#1"/>
    <dgm:cxn modelId="{56EA6858-EF2E-4B96-B756-DEEBB86D69E8}" type="presParOf" srcId="{2D6CECBD-D688-476B-8398-E05D3A36AFE8}" destId="{9638432F-8A09-465D-9707-8D408CB8C9C1}" srcOrd="7" destOrd="0" presId="urn:microsoft.com/office/officeart/2005/8/layout/bList2#1"/>
    <dgm:cxn modelId="{DFB01DCC-72C8-4810-A697-5F47A3F43468}" type="presParOf" srcId="{2D6CECBD-D688-476B-8398-E05D3A36AFE8}" destId="{018265C4-3007-49B3-9F5B-F5A138617141}" srcOrd="8" destOrd="0" presId="urn:microsoft.com/office/officeart/2005/8/layout/bList2#1"/>
    <dgm:cxn modelId="{2BE95EA2-ABCA-48D7-9BF0-27D0B0764450}" type="presParOf" srcId="{018265C4-3007-49B3-9F5B-F5A138617141}" destId="{5524C161-4CEE-44A8-A961-CFFCDB1AC7E2}" srcOrd="0" destOrd="0" presId="urn:microsoft.com/office/officeart/2005/8/layout/bList2#1"/>
    <dgm:cxn modelId="{3564A457-D869-4AD3-A944-2165D62F89BF}" type="presParOf" srcId="{018265C4-3007-49B3-9F5B-F5A138617141}" destId="{521DB4CA-34CE-4BD7-A4E7-0F93D3757D38}" srcOrd="1" destOrd="0" presId="urn:microsoft.com/office/officeart/2005/8/layout/bList2#1"/>
    <dgm:cxn modelId="{462C7167-C6C4-4BDF-BE1B-4BA138E9AFDF}" type="presParOf" srcId="{018265C4-3007-49B3-9F5B-F5A138617141}" destId="{0FB281C3-9711-4F41-B1E6-404ABBB3F895}" srcOrd="2" destOrd="0" presId="urn:microsoft.com/office/officeart/2005/8/layout/bList2#1"/>
    <dgm:cxn modelId="{D651B235-8C1B-4C0B-B21D-E350BB05192F}" type="presParOf" srcId="{018265C4-3007-49B3-9F5B-F5A138617141}" destId="{F43ECF31-955A-4600-ACD7-6BCE26DBC002}" srcOrd="3" destOrd="0" presId="urn:microsoft.com/office/officeart/2005/8/layout/bList2#1"/>
    <dgm:cxn modelId="{485CF666-E937-4BB0-A3DA-BE324E4825A8}" type="presParOf" srcId="{2D6CECBD-D688-476B-8398-E05D3A36AFE8}" destId="{17C18C45-A2B6-4124-91DF-0A7CE43003B0}" srcOrd="9" destOrd="0" presId="urn:microsoft.com/office/officeart/2005/8/layout/bList2#1"/>
    <dgm:cxn modelId="{56309741-F8CC-4024-ABE4-95ABE4AA477F}" type="presParOf" srcId="{2D6CECBD-D688-476B-8398-E05D3A36AFE8}" destId="{B3E418B3-A916-46BE-B353-2103CF2564BD}" srcOrd="10" destOrd="0" presId="urn:microsoft.com/office/officeart/2005/8/layout/bList2#1"/>
    <dgm:cxn modelId="{DF110AFD-887E-4BB9-9AD5-EBB06978F12E}" type="presParOf" srcId="{B3E418B3-A916-46BE-B353-2103CF2564BD}" destId="{9CE35CDF-A0E7-42E6-8D02-DE86C8DFEB79}" srcOrd="0" destOrd="0" presId="urn:microsoft.com/office/officeart/2005/8/layout/bList2#1"/>
    <dgm:cxn modelId="{BE1ECD03-28C4-4BA1-BD0D-501DD30A4081}" type="presParOf" srcId="{B3E418B3-A916-46BE-B353-2103CF2564BD}" destId="{E013422F-3918-487C-AC57-54E91BBE6FB6}" srcOrd="1" destOrd="0" presId="urn:microsoft.com/office/officeart/2005/8/layout/bList2#1"/>
    <dgm:cxn modelId="{AB8F4770-541C-4333-A646-1A9DF8C76548}" type="presParOf" srcId="{B3E418B3-A916-46BE-B353-2103CF2564BD}" destId="{BD001427-C1EA-4C79-AE2D-F0B5CF384E75}" srcOrd="2" destOrd="0" presId="urn:microsoft.com/office/officeart/2005/8/layout/bList2#1"/>
    <dgm:cxn modelId="{1EB967E6-5549-433F-8583-4B409B40A511}" type="presParOf" srcId="{B3E418B3-A916-46BE-B353-2103CF2564BD}" destId="{D9995266-D9B1-4530-A199-177A15A1D12D}" srcOrd="3" destOrd="0" presId="urn:microsoft.com/office/officeart/2005/8/layout/bList2#1"/>
    <dgm:cxn modelId="{F7F0903A-4C1D-4BE4-A5F8-DE0B777C57B4}" type="presParOf" srcId="{2D6CECBD-D688-476B-8398-E05D3A36AFE8}" destId="{0C4B7D12-58A1-4791-A162-11C621D9C80A}" srcOrd="11" destOrd="0" presId="urn:microsoft.com/office/officeart/2005/8/layout/bList2#1"/>
    <dgm:cxn modelId="{F3DB9BD5-1342-4F9A-A143-D04F6E01E52A}" type="presParOf" srcId="{2D6CECBD-D688-476B-8398-E05D3A36AFE8}" destId="{9366C162-7A8B-4194-8296-7EA3DC72EC23}" srcOrd="12" destOrd="0" presId="urn:microsoft.com/office/officeart/2005/8/layout/bList2#1"/>
    <dgm:cxn modelId="{A92C593D-21CC-4B7C-A6A4-DDA2C87CBD76}" type="presParOf" srcId="{9366C162-7A8B-4194-8296-7EA3DC72EC23}" destId="{295ABB14-1E11-4714-A39E-A911332D4534}" srcOrd="0" destOrd="0" presId="urn:microsoft.com/office/officeart/2005/8/layout/bList2#1"/>
    <dgm:cxn modelId="{2E6C6816-03CD-4854-A312-F5A9945C78EC}" type="presParOf" srcId="{9366C162-7A8B-4194-8296-7EA3DC72EC23}" destId="{57CFC690-72AA-4E96-B224-9EECC15F29AF}" srcOrd="1" destOrd="0" presId="urn:microsoft.com/office/officeart/2005/8/layout/bList2#1"/>
    <dgm:cxn modelId="{8839BB84-3F4B-4D4C-A6FE-27F886EED1B6}" type="presParOf" srcId="{9366C162-7A8B-4194-8296-7EA3DC72EC23}" destId="{D08EF433-600A-4720-A241-986835B8FA60}" srcOrd="2" destOrd="0" presId="urn:microsoft.com/office/officeart/2005/8/layout/bList2#1"/>
    <dgm:cxn modelId="{BD50BF9A-0A49-4032-B062-7BCAAE391FBA}" type="presParOf" srcId="{9366C162-7A8B-4194-8296-7EA3DC72EC23}" destId="{36C93E69-0955-4130-A115-F9568E7C8294}" srcOrd="3" destOrd="0" presId="urn:microsoft.com/office/officeart/2005/8/layout/bList2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8A4E0D-A0C8-4535-94A0-BB8F42BAF6C2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AB3AAE-6191-4868-A6CC-BEAFDC1E0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BD1F1-D1FA-4E1A-BEA3-B7515BF8C408}" type="slidenum">
              <a:rPr lang="ru-RU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9E1CED-3C57-44CA-9157-B3EC5E175C4A}" type="slidenum">
              <a:rPr lang="ru-RU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73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FE8DDA-DA0A-43CC-AFDF-6E26137E19E8}" type="slidenum">
              <a:rPr lang="ru-RU" smtClean="0">
                <a:solidFill>
                  <a:srgbClr val="000000"/>
                </a:solidFill>
                <a:latin typeface="Franklin Gothic Boo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smtClean="0">
              <a:solidFill>
                <a:srgbClr val="00000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94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749367-7A91-42F9-846B-5607C7965C5F}" type="slidenum">
              <a:rPr lang="ru-RU" smtClean="0">
                <a:solidFill>
                  <a:srgbClr val="000000"/>
                </a:solidFill>
                <a:latin typeface="Franklin Gothic Boo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smtClean="0">
              <a:solidFill>
                <a:srgbClr val="00000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14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3910FE-D9AF-46F0-A658-BF33C7FD10D9}" type="slidenum">
              <a:rPr lang="ru-RU" smtClean="0">
                <a:solidFill>
                  <a:srgbClr val="000000"/>
                </a:solidFill>
                <a:latin typeface="Franklin Gothic Boo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smtClean="0">
              <a:solidFill>
                <a:srgbClr val="00000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D59BF-4963-421F-B2ED-ED78695B04B4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210D3-F2F2-4E84-BBA3-CD54D373C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32B09-EB79-4208-96FB-8AF75CCD19EE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3C272-D1AC-4BC0-AF49-1D1822D10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7E6A697-9FB2-433F-995C-CF4674F8C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440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440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B53C55-1B16-4654-9AF7-E26AD6CB6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AC79CB1-F5B2-4A03-AAE2-9B1F08657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69D838-7205-40FB-B8AF-CB270F0BE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4B85A49-824C-40AD-A579-1B8068A74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D15DB8-137C-4229-A3AC-C490AD4D3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167FC56-3D0B-4E33-8933-04DD79DBB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C33F09-6FC5-41FF-824F-D4DBDC963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82E360-43E2-44B0-94CE-C8205520B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816FA0D-182F-4C5D-BE5E-086E7D03C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42AE5-746E-43D6-945A-73649270B4A5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615E9-756C-4A22-AF79-B382B70A3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177325-26BA-428C-9104-FCB9C0D79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359DFA2-1771-4326-B679-AEB5BA7E4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367920-C7A5-4E2D-879C-B35E9C64C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440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440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2EE07A-70EF-4E49-BD17-4C8A3AF59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388FB48-8EC8-494D-9928-E6B72BA1F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4A73C7B-7F49-457D-8C52-F786F4461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AB967E-1B51-4765-A819-3C14C50D2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015F07-5AB9-4B14-8E1C-DCC720519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71F4ED-6F15-4BE4-8E1B-9E1DA56A5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B9088C-14F6-404A-B246-F750C34E3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A2E8-ED92-4D36-A098-F46FAAE16BB0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320A0-F062-43B8-A9B7-6D654A94E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C62569-E52E-495F-974B-7314DC2FE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7258C8-70B3-4D94-AA58-1504F0F9B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F7F2C2-7F4A-40FC-8C22-DF84A6B36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AC86F5-F3F1-424D-8941-EE87C1498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C0A069-6427-4042-9014-F328C9224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440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440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11E658-1C9F-46F6-A6D3-2C1A2A65D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1539D8-CA2C-455D-8F69-AF4E852BF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C86FB5-8AAC-4A41-BA23-ED1BF45A0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DF00C0B-B7AB-4432-81AD-570D836E4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CD93C4B-DF2A-450F-9A5F-C782C0521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E151A-40B8-4DC8-84A3-BA74BABF7C89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91F44-C620-4923-AF42-3D8565131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CFD0BFA-9064-4CF4-9906-F293E9811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03D452-4803-4BBC-84D9-081A07D94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2E8A1A1-9F51-4B62-9BDC-17246AC52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814B3A-FD81-42B1-95B7-6C8393AF1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FF392C-C0CB-4E43-9D2D-7A70E4D46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5529D5A-FC25-4FF1-9ABE-ED5026D95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440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440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44F5CFE-13CC-43D2-8B2B-F5B057D77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E849A2-ABEF-411D-BBF7-ACEF4B67B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05D5BB-7C79-4466-B4BB-81CE276BB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CFB245-C4C9-4E70-9B7E-2F3963780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00FB9-F1DD-4F8F-B014-963976AE56FB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EEEEE-828A-4D7F-B3B0-64FC86E68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23CD62-0473-404B-A408-B38CE35FA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B51FAE-32EC-4796-8C43-977041139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CAC299A-9577-4E75-A6B8-1F359F163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B45A30-BE23-43C1-9547-48EEEE4C3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3B4A67-7DD0-42BF-8FAC-2226EBDDD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C20B56-9D16-4725-B162-5B87ED572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638CD87-303E-446B-8A97-70C4DE654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E7B0F-9061-47A1-8399-24149D9DB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BB2CE-6A9E-4BC1-9156-AF82D6302557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967EC-58BB-4A08-96F9-A8B9ED55B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4D2DE-4DAA-4158-9287-52541228A855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31F79-7E87-4A75-802D-55B3AD838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AB17B-1E75-4E38-AF5A-7FC3AF966690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AE0B1-9B7B-451C-80FF-58C2900F5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900C0-298B-474F-8681-6D11DC5C018E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022BA-8F17-4A11-AE57-6CCF43575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BD592-2132-44CE-B63E-8E8C7BBF0153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902C1-0EA9-46DD-8CE9-4C9437C32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A6315-D232-4C91-9C44-DEDA041C2056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0AFD8-0A65-44D1-B7C8-86076CA41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C57E7-29A6-4218-9970-0A4213239C07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5D0B-E9D3-4CF1-87B0-5F35A9265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04220-FA2E-4505-AEA2-EBAC064C92BF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73E11-1F6A-4161-BF26-22EF2AD13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CE969-667E-40BA-91BD-E76C36828978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5334D-998E-40FA-A09F-AC790624B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DEA82-4524-4567-A245-E2834D8D55DB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62966-6724-4118-BCC1-D9C5ED1D8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E00BD-2799-4108-B6D4-377C6443CAC8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C4521-FDD4-41A7-9147-ECFFA4E8C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0E5A4-7169-4EBC-BB96-0729123664D1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B5945-8579-45D7-976E-6B2BDFFB7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83A76-64E6-4CCA-BA47-66666159D675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6B8B1-61B4-4975-BF0C-402E6F5B7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33292-F6F6-4A29-87BC-B0F404AFD513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D5E95-C885-4CBE-8485-38C34F626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FD520-1476-4A1E-A56F-4F777401D214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FE649-CFC9-492C-B381-08A76B258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46294-4C32-45E9-A60C-E69FAB102998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9DB20-A65A-4B26-96C5-88AE66152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89049-1D8E-4CAC-8522-7F2F05C28A16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0C203-AF1F-420D-BF5E-35B9A61E1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B4B4F-E80B-4FBB-82AC-84221587755E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915AC-58C5-4818-9B50-C3D78F4DB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E7FA6-5057-44D0-A95A-26A6ED43B968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B4FD5-5678-4DCA-A02C-6D37B8ED5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A513A-6D63-4A03-81B4-79EBC755800B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BF9CC-B87B-4528-B88C-C60DA57D3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93A72-C0AF-4C5A-B3D6-07B81EC6B102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B5180-38CE-4CFE-B378-7A56FC99B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EBED9F4-4C8C-43C4-9333-45C07453C718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3A2182A-70CE-4DC9-8A39-0B030DAF9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1431D41-2404-4F76-8929-822B70C563EF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DA81E0-4EBE-4F32-9A7F-768BD9699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Franklin Gothic Book" pitchFamily="34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D7ACACF-EC05-4166-BFC6-361AC7063273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85B9889-F3AF-4620-B2CB-182A2088D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5A1EFA1-AA2B-4CD5-9ACF-854E9E18AA63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76E175-B384-4D7F-BF9E-95A1B9104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CAE5F72-0772-4EC0-9962-28817C42AF87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AEF8D5D-4E29-45EC-B5AF-2E1B0F7A1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69D951-81F2-4B24-9628-A927E2964128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8085764-E4DF-48FF-AB3B-7BBE75802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A6AAF-8B9C-4B5C-A30E-E7884903294D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174FB-8C90-40C1-A47A-65D818CAB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A17933-6896-446B-A011-5E2C48984C3F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BE8FE12-CDC6-4419-9EB1-F6B3E60F0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C21A6C6-8979-4313-AF93-EF591EA0221C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1478A49-AAEF-4680-9674-068711AA6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6EB5FFF-C01C-4A02-A70D-CFC83CF86081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D9F757-9571-4640-9168-0105DA587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345DB97-CCC9-4A9C-A16F-FEBC3121869F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987326F-D833-4E8B-B2A7-B46C9B4BF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08714DE-07DC-42BE-A777-7961EBE625F7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CBBA80-FCE3-4918-A251-D066D798C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8779261-BC4E-438C-B5E0-E33B6C1DF06D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3978D14-89BC-4418-B193-EBE21E42B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CF90EB0-0E21-406B-821E-1707E96C7F01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9D5965-92F7-4B5C-A745-5255C52DD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Franklin Gothic Book" pitchFamily="34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B395000-FAC1-465A-ACB1-6780CC59157D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E2050A-03ED-4658-8DB5-7E778C8E6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101BDAE-D056-41B9-8440-91E63FF0596E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8A4CAD1-5F23-4A9D-809E-A1925B49A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8372F5-C643-4C3B-A603-3C0FFBBA83BA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6ADE84-2F4B-44BC-AE32-E35344398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B55C5-1A3B-4143-A387-D0BD83F29DAF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45B2F-0C88-4C38-9806-617E28E3C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B26D56-F2DD-4B26-B43F-EDEBA53A042E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67E8B8D-AF0C-41A4-9ABB-876249983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8CEACB4-71A3-4338-B888-9BA554DAE863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7FF3498-2E61-496F-85B0-C56E20575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A541A0A-A84B-4F60-92B0-FA5561FAD0B1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FE5C5A-E163-4227-94FC-9DC0075B4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C0315E7-F9F1-4590-9D31-412E57317CE5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BCD4A26-7A7C-4718-8A36-170DD573D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CD5026-F937-4EA7-A606-F1C49E56D9B0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0C17978-8411-4655-81B7-5B3B4E81B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2F5E9AD-E66C-47DD-8437-85D269B06319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3326D10-5777-4874-B558-8D9F72158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EE12E5-E857-45F7-A95E-DE147FFA7E48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A64061F-4922-4660-9B0A-BC0ED84F8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A8A289F-C8D9-4EF9-988E-89D46C946D88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3059C3-2BF6-4965-9298-1F604520A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Franklin Gothic Book" pitchFamily="34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72C3CF-B3DC-4857-A827-95E62C0B958D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360F8B0-D457-4249-A0D9-8ED00EE99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1373AF9-6CDC-4C6A-A8C3-483D9E8DA1CE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002CEEC-0414-424B-B6D7-274A4F3A1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5D61F-8534-4B65-A5FA-577D7CFE38AB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DB0D8-C7EE-4F04-B557-502B4D3B3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847EB4E-134E-4C78-9EB6-5B1B6FE4BE9B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928DE41-4A72-449D-B2A4-8A24B98CC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4AAD664-F1A8-417C-9329-449082A8272E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D1731A-D3E8-450C-967B-AE2CA44AB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2404C6-0551-4398-B28F-B14D11AFB939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A5B80C2-E694-40A9-99F1-53DE81E01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676FBC1-5637-4A71-ACFF-E7B400FC7C40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CC50CDC-A628-4B45-9CBD-CF970836E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5CD45D-FD3C-4896-8632-07A182D4BAD0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AC8181-63C0-41F8-9BC3-F3906C7E8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AAA96C8-7C6B-4280-8F8F-699CA12E3E7C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419AAB1-9DFC-44A7-8FA2-58B791EF7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C3857CB-451B-45AD-9392-CB4CBEB78543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7DBD452-2CF7-4FE2-9837-6872B99F5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355EDCF-71E6-4F78-9896-60FAC6697F65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C42F812-3107-4A06-ABDF-D6142C649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AFF4F27-D244-4442-9929-8894E0C26E12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6C68EE-600B-464D-B6B5-BC050EC5B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Franklin Gothic Book" pitchFamily="34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5AE019-B923-43E3-ADA6-62134A72CBE6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CAD3289-BED4-40B6-B0D2-57819CF3B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82F6B-B21A-4DD3-AA99-36D6B0638DC7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26814-F12F-4055-A6C7-CEF31AD9A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7F4CDD-37B1-4103-B372-0A7817E5BC3D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0EEBB70-A218-40CB-8425-BE62BBCCE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656135-15D2-4B51-BE8C-D3C03D9E078F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10B66CC-5C0A-4FA6-AC17-2B1394F76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7F3283-B01C-447C-A4F6-07402BB5F2AA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181DCDC-C04D-41A7-BBDD-6BF727D68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1729906-993D-4BF0-850E-1DFC95E65A54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541570A-206C-4F70-B68A-EBCDF789D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A7B1997-656F-47DA-91D7-6AC9F809D650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905D020-7CD5-4F81-A250-3C958E626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64EB5FE-26A7-49E7-8936-507C065DF9DF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08F5D1-51B7-4C9F-9FD2-17CD34E70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7E02E53-1E5F-4CE9-A639-BB218AAB68AF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5F2F512-E7BB-445F-AE5D-380BC0C57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B13879-DAF6-46A2-946D-61CC77708774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419EA4-A904-4067-95FE-E730EE924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4E3BE-6390-41CF-840B-CF7E631C0D31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0D567-2E13-4683-8DDE-D22C40351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440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440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C2CE285-ABF6-404E-951B-A00506232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2432B-8AFC-4F30-986C-6C41C0C6F94C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E6C66-54A9-4ECA-8575-1934E7320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0829DA-7B8F-4251-AF9C-8377D9402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5BECCA-D4D9-4401-8372-629E40ED7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FB5912-3773-4381-8C1D-8360E4ABB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6135494-3C98-4550-8282-7ABA9EC46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0459CEF-E3F8-4D43-AA90-FEB48D8CA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A82D601-02A7-4FBF-BFF6-6F2407D61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F00AEB-69F4-492F-A238-26C44972E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D2E6741-00FB-4C0C-A09D-A126769FB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6BAC85-26F3-4A07-ADD7-527A0F344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6EF8F9-FEAE-46EA-AC96-C806FDF93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156110-2B5D-48AA-BED2-72C5BEB68798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52E847-8520-40DD-9307-2F1B6F7EC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09" r:id="rId2"/>
    <p:sldLayoutId id="2147483908" r:id="rId3"/>
    <p:sldLayoutId id="2147483907" r:id="rId4"/>
    <p:sldLayoutId id="2147483906" r:id="rId5"/>
    <p:sldLayoutId id="2147483905" r:id="rId6"/>
    <p:sldLayoutId id="2147483904" r:id="rId7"/>
    <p:sldLayoutId id="2147483903" r:id="rId8"/>
    <p:sldLayoutId id="2147483902" r:id="rId9"/>
    <p:sldLayoutId id="2147483901" r:id="rId10"/>
    <p:sldLayoutId id="21474839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2" name="Group 10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440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440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0B7BF03-25A2-474C-8D61-DF2924976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264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Group 10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440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440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7C9E372-B4BF-43E7-A651-0B02B36C7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59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6" name="Group 10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440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440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DBCB7E16-1C56-417E-BC0E-F7647A68E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927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554" name="Group 10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440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440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8426C14-49EF-4019-B58A-68E78A798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15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7E72D8B-0166-46C3-B0A5-06BD76D36834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7FDEC8C-5E11-4D6A-AB7D-4B2DC1692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0" r:id="rId2"/>
    <p:sldLayoutId id="2147483919" r:id="rId3"/>
    <p:sldLayoutId id="2147483918" r:id="rId4"/>
    <p:sldLayoutId id="2147483917" r:id="rId5"/>
    <p:sldLayoutId id="2147483916" r:id="rId6"/>
    <p:sldLayoutId id="2147483915" r:id="rId7"/>
    <p:sldLayoutId id="2147483914" r:id="rId8"/>
    <p:sldLayoutId id="2147483913" r:id="rId9"/>
    <p:sldLayoutId id="2147483912" r:id="rId10"/>
    <p:sldLayoutId id="21474839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9A9CEA0-5484-4959-9DEA-42502C7A0D40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07C6578-DDDB-4C95-8211-8593A4793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1" r:id="rId2"/>
    <p:sldLayoutId id="2147483930" r:id="rId3"/>
    <p:sldLayoutId id="2147483929" r:id="rId4"/>
    <p:sldLayoutId id="2147483928" r:id="rId5"/>
    <p:sldLayoutId id="2147483927" r:id="rId6"/>
    <p:sldLayoutId id="2147483926" r:id="rId7"/>
    <p:sldLayoutId id="2147483925" r:id="rId8"/>
    <p:sldLayoutId id="2147483924" r:id="rId9"/>
    <p:sldLayoutId id="2147483923" r:id="rId10"/>
    <p:sldLayoutId id="21474839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7891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</p:grpSp>
      <p:sp>
        <p:nvSpPr>
          <p:cNvPr id="3789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73E87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A878FF8F-C24D-472B-A516-ACF7E15DC8FC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73E87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73E87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9B55E5F2-47A7-49DE-B291-21FC5E5FB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78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0179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</p:grpSp>
      <p:sp>
        <p:nvSpPr>
          <p:cNvPr id="5018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73E87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53A54331-3B6A-47E6-993F-E4FD1EEA7DA1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73E87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73E87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1441A2D9-9478-4FC4-B079-B93E73C4C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18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246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</p:grpSp>
      <p:sp>
        <p:nvSpPr>
          <p:cNvPr id="6246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73E87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70301B6C-3F85-41F8-8141-F5D3C0926E8E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73E87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73E87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78AB0D05-02E8-4128-A174-961615168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24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4755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Franklin Gothic Book" pitchFamily="34" charset="0"/>
              </a:endParaRPr>
            </a:p>
          </p:txBody>
        </p:sp>
      </p:grpSp>
      <p:sp>
        <p:nvSpPr>
          <p:cNvPr id="7475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73E87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01611394-8D80-4B1D-B2A3-09595E4E4E3E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73E87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73E87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616AB326-8FC1-422D-9707-F99C1FD4A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47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Text Box 28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solidFill>
                  <a:srgbClr val="000000"/>
                </a:solidFill>
                <a:latin typeface="+mn-lt"/>
                <a:hlinkClick r:id="rId13"/>
              </a:rPr>
              <a:t>Free Powerpoint Templates</a:t>
            </a:r>
            <a:endParaRPr lang="fr-FR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7043" name="Picture 27" descr="nb v rufghjf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FFFFFF"/>
                </a:solidFill>
                <a:latin typeface="+mn-lt"/>
              </a:rPr>
              <a:t>Page </a:t>
            </a:r>
            <a:fld id="{AC25F291-5EF7-4ACD-879B-17AE2E14F470}" type="slidenum">
              <a:rPr lang="fr-FR" b="1">
                <a:solidFill>
                  <a:srgbClr val="FFFFFF"/>
                </a:solidFill>
                <a:latin typeface="+mn-lt"/>
              </a:rPr>
              <a:pPr>
                <a:defRPr/>
              </a:pPr>
              <a:t>‹#›</a:t>
            </a:fld>
            <a:endParaRPr lang="fr-FR" b="1">
              <a:solidFill>
                <a:srgbClr val="FFFFFF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2" r:id="rId2"/>
    <p:sldLayoutId id="2147483941" r:id="rId3"/>
    <p:sldLayoutId id="2147483940" r:id="rId4"/>
    <p:sldLayoutId id="2147483939" r:id="rId5"/>
    <p:sldLayoutId id="2147483938" r:id="rId6"/>
    <p:sldLayoutId id="2147483937" r:id="rId7"/>
    <p:sldLayoutId id="2147483936" r:id="rId8"/>
    <p:sldLayoutId id="2147483935" r:id="rId9"/>
    <p:sldLayoutId id="2147483934" r:id="rId10"/>
    <p:sldLayoutId id="21474839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10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440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440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2F0DA1D-3B41-4D7E-884B-85D019C57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93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89" name="Picture 5" descr="Заставка_В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4859338" y="682625"/>
            <a:ext cx="408599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uk-UA" sz="3200" b="1" i="1" dirty="0">
                <a:solidFill>
                  <a:srgbClr val="9B2552"/>
                </a:solidFill>
              </a:rPr>
              <a:t>Презентація </a:t>
            </a:r>
          </a:p>
          <a:p>
            <a:pPr algn="ctr"/>
            <a:r>
              <a:rPr lang="uk-UA" sz="3200" b="1" i="1" dirty="0">
                <a:solidFill>
                  <a:srgbClr val="9B2552"/>
                </a:solidFill>
              </a:rPr>
              <a:t>досвіду роботи </a:t>
            </a:r>
          </a:p>
          <a:p>
            <a:pPr algn="ctr"/>
            <a:r>
              <a:rPr lang="uk-UA" sz="3200" b="1" i="1" dirty="0">
                <a:solidFill>
                  <a:srgbClr val="9B2552"/>
                </a:solidFill>
              </a:rPr>
              <a:t>вчителя </a:t>
            </a:r>
            <a:r>
              <a:rPr lang="uk-UA" sz="3200" b="1" i="1" dirty="0" smtClean="0">
                <a:solidFill>
                  <a:srgbClr val="9B2552"/>
                </a:solidFill>
              </a:rPr>
              <a:t>географії</a:t>
            </a:r>
            <a:endParaRPr lang="uk-UA" sz="3200" b="1" i="1" dirty="0">
              <a:solidFill>
                <a:srgbClr val="9B2552"/>
              </a:solidFill>
            </a:endParaRPr>
          </a:p>
          <a:p>
            <a:pPr algn="ctr"/>
            <a:r>
              <a:rPr lang="uk-UA" sz="3200" b="1" i="1" dirty="0">
                <a:solidFill>
                  <a:srgbClr val="9B2552"/>
                </a:solidFill>
              </a:rPr>
              <a:t>РОЗСОХИ </a:t>
            </a:r>
          </a:p>
          <a:p>
            <a:pPr algn="ctr"/>
            <a:r>
              <a:rPr lang="uk-UA" sz="3200" b="1" i="1" dirty="0">
                <a:solidFill>
                  <a:srgbClr val="9B2552"/>
                </a:solidFill>
              </a:rPr>
              <a:t>ВІКТОРІЇ </a:t>
            </a:r>
          </a:p>
          <a:p>
            <a:pPr algn="ctr"/>
            <a:r>
              <a:rPr lang="uk-UA" sz="3200" b="1" i="1" dirty="0">
                <a:solidFill>
                  <a:srgbClr val="9B2552"/>
                </a:solidFill>
              </a:rPr>
              <a:t>ВІКТОРІВНИ</a:t>
            </a:r>
          </a:p>
        </p:txBody>
      </p:sp>
      <p:pic>
        <p:nvPicPr>
          <p:cNvPr id="11268" name="Рисунок 5" descr="D:\Документы\географія\метод папка\фото\герби прикрашення\Изображени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3125" y="700088"/>
            <a:ext cx="3744913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Горизонтальный свиток 6"/>
          <p:cNvSpPr>
            <a:spLocks noChangeArrowheads="1"/>
          </p:cNvSpPr>
          <p:nvPr/>
        </p:nvSpPr>
        <p:spPr bwMode="auto">
          <a:xfrm>
            <a:off x="1662113" y="4445000"/>
            <a:ext cx="5819775" cy="1771650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uk-UA" sz="3200" dirty="0">
                <a:solidFill>
                  <a:srgbClr val="9B2552"/>
                </a:solidFill>
                <a:latin typeface="Times New Roman" pitchFamily="18" charset="0"/>
                <a:cs typeface="Times New Roman" pitchFamily="18" charset="0"/>
              </a:rPr>
              <a:t>Стаж роботи: 25</a:t>
            </a:r>
          </a:p>
          <a:p>
            <a:pPr algn="ctr"/>
            <a:r>
              <a:rPr lang="uk-UA" sz="3200" dirty="0">
                <a:solidFill>
                  <a:srgbClr val="9B2552"/>
                </a:solidFill>
                <a:latin typeface="Times New Roman" pitchFamily="18" charset="0"/>
                <a:cs typeface="Times New Roman" pitchFamily="18" charset="0"/>
              </a:rPr>
              <a:t>Освіта: </a:t>
            </a:r>
            <a:r>
              <a:rPr lang="uk-UA" sz="3200" dirty="0" smtClean="0">
                <a:solidFill>
                  <a:srgbClr val="9B2552"/>
                </a:solidFill>
                <a:latin typeface="Times New Roman" pitchFamily="18" charset="0"/>
                <a:cs typeface="Times New Roman" pitchFamily="18" charset="0"/>
              </a:rPr>
              <a:t>повна вища</a:t>
            </a:r>
            <a:endParaRPr lang="ru-RU" dirty="0">
              <a:solidFill>
                <a:srgbClr val="9B25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5893" name="Picture 2"/>
          <p:cNvPicPr>
            <a:picLocks noChangeAspect="1" noChangeArrowheads="1"/>
          </p:cNvPicPr>
          <p:nvPr/>
        </p:nvPicPr>
        <p:blipFill>
          <a:blip r:embed="rId5"/>
          <a:srcRect l="2744" t="41597" r="61806" b="9052"/>
          <a:stretch>
            <a:fillRect/>
          </a:stretch>
        </p:blipFill>
        <p:spPr bwMode="auto">
          <a:xfrm>
            <a:off x="827088" y="692150"/>
            <a:ext cx="381635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0173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600" dirty="0" err="1" smtClean="0">
                <a:latin typeface="+mn-lt"/>
              </a:rPr>
              <a:t>Методичні</a:t>
            </a:r>
            <a:r>
              <a:rPr lang="ru-RU" sz="4600" dirty="0" smtClean="0">
                <a:latin typeface="+mn-lt"/>
              </a:rPr>
              <a:t> </a:t>
            </a:r>
            <a:r>
              <a:rPr lang="ru-RU" sz="4600" dirty="0" err="1" smtClean="0">
                <a:latin typeface="+mn-lt"/>
              </a:rPr>
              <a:t>прийоми</a:t>
            </a:r>
            <a:r>
              <a:rPr lang="ru-RU" sz="4600" dirty="0" smtClean="0">
                <a:latin typeface="+mn-lt"/>
              </a:rPr>
              <a:t> </a:t>
            </a:r>
            <a:r>
              <a:rPr lang="ru-RU" sz="4600" dirty="0" err="1">
                <a:latin typeface="+mn-lt"/>
              </a:rPr>
              <a:t>і</a:t>
            </a:r>
            <a:r>
              <a:rPr lang="ru-RU" sz="4600" dirty="0" err="1" smtClean="0">
                <a:latin typeface="+mn-lt"/>
              </a:rPr>
              <a:t>нтерактивного</a:t>
            </a:r>
            <a:r>
              <a:rPr lang="ru-RU" sz="4600" dirty="0" smtClean="0">
                <a:latin typeface="+mn-lt"/>
              </a:rPr>
              <a:t> </a:t>
            </a:r>
            <a:r>
              <a:rPr lang="ru-RU" sz="4600" dirty="0" err="1" smtClean="0">
                <a:latin typeface="+mn-lt"/>
              </a:rPr>
              <a:t>навчання</a:t>
            </a:r>
            <a:r>
              <a:rPr lang="ru-RU" sz="4600" dirty="0" smtClean="0">
                <a:latin typeface="+mn-lt"/>
              </a:rPr>
              <a:t>:</a:t>
            </a:r>
            <a:endParaRPr lang="ru-RU" sz="4600" dirty="0">
              <a:latin typeface="+mn-lt"/>
            </a:endParaRPr>
          </a:p>
        </p:txBody>
      </p:sp>
      <p:sp>
        <p:nvSpPr>
          <p:cNvPr id="177154" name="Содержимое 2"/>
          <p:cNvSpPr>
            <a:spLocks noGrp="1"/>
          </p:cNvSpPr>
          <p:nvPr>
            <p:ph idx="1"/>
          </p:nvPr>
        </p:nvSpPr>
        <p:spPr>
          <a:xfrm>
            <a:off x="685800" y="2500313"/>
            <a:ext cx="7772400" cy="3595687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ru-RU" sz="4000" smtClean="0"/>
              <a:t>Семінари</a:t>
            </a:r>
          </a:p>
          <a:p>
            <a:pPr eaLnBrk="1" hangingPunct="1">
              <a:buClr>
                <a:schemeClr val="tx2"/>
              </a:buClr>
            </a:pPr>
            <a:r>
              <a:rPr lang="ru-RU" sz="4000" smtClean="0"/>
              <a:t>«Проблемні питання»</a:t>
            </a:r>
          </a:p>
          <a:p>
            <a:pPr eaLnBrk="1" hangingPunct="1">
              <a:buClr>
                <a:schemeClr val="tx2"/>
              </a:buClr>
            </a:pPr>
            <a:r>
              <a:rPr lang="ru-RU" sz="4000" smtClean="0"/>
              <a:t>Словесні асоціації</a:t>
            </a:r>
          </a:p>
          <a:p>
            <a:pPr eaLnBrk="1" hangingPunct="1">
              <a:buClr>
                <a:schemeClr val="tx2"/>
              </a:buClr>
            </a:pPr>
            <a:r>
              <a:rPr lang="ru-RU" sz="4000" smtClean="0"/>
              <a:t>Відтворення інформації</a:t>
            </a:r>
          </a:p>
          <a:p>
            <a:pPr eaLnBrk="1" hangingPunct="1">
              <a:buClr>
                <a:schemeClr val="tx2"/>
              </a:buClr>
            </a:pPr>
            <a:r>
              <a:rPr lang="ru-RU" sz="4000" smtClean="0"/>
              <a:t>"Здивую усіх"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600" dirty="0" err="1">
                <a:latin typeface="+mn-lt"/>
              </a:rPr>
              <a:t>Методичні</a:t>
            </a:r>
            <a:r>
              <a:rPr lang="ru-RU" sz="4600" dirty="0">
                <a:latin typeface="+mn-lt"/>
              </a:rPr>
              <a:t> </a:t>
            </a:r>
            <a:r>
              <a:rPr lang="ru-RU" sz="4600" dirty="0" err="1">
                <a:latin typeface="+mn-lt"/>
              </a:rPr>
              <a:t>прийоми</a:t>
            </a:r>
            <a:r>
              <a:rPr lang="ru-RU" sz="4600" dirty="0">
                <a:latin typeface="+mn-lt"/>
              </a:rPr>
              <a:t> </a:t>
            </a:r>
            <a:r>
              <a:rPr lang="ru-RU" sz="4600" dirty="0" err="1">
                <a:latin typeface="+mn-lt"/>
              </a:rPr>
              <a:t>інтерактивного</a:t>
            </a:r>
            <a:r>
              <a:rPr lang="ru-RU" sz="4600" dirty="0">
                <a:latin typeface="+mn-lt"/>
              </a:rPr>
              <a:t> </a:t>
            </a:r>
            <a:r>
              <a:rPr lang="ru-RU" sz="4600" dirty="0" err="1">
                <a:latin typeface="+mn-lt"/>
              </a:rPr>
              <a:t>навчання</a:t>
            </a:r>
            <a:r>
              <a:rPr lang="ru-RU" sz="4600" dirty="0">
                <a:latin typeface="+mn-lt"/>
              </a:rPr>
              <a:t>:</a:t>
            </a:r>
            <a:endParaRPr lang="ru-RU" sz="4600" dirty="0" smtClean="0">
              <a:latin typeface="+mn-lt"/>
            </a:endParaRPr>
          </a:p>
        </p:txBody>
      </p:sp>
      <p:sp>
        <p:nvSpPr>
          <p:cNvPr id="178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ru-RU" sz="4000" smtClean="0"/>
              <a:t>Ігри</a:t>
            </a:r>
          </a:p>
          <a:p>
            <a:pPr eaLnBrk="1" hangingPunct="1">
              <a:buClr>
                <a:schemeClr val="tx2"/>
              </a:buClr>
            </a:pPr>
            <a:r>
              <a:rPr lang="ru-RU" sz="4000" smtClean="0"/>
              <a:t>Пари и групи</a:t>
            </a:r>
          </a:p>
          <a:p>
            <a:pPr eaLnBrk="1" hangingPunct="1">
              <a:buClr>
                <a:schemeClr val="tx2"/>
              </a:buClr>
            </a:pPr>
            <a:r>
              <a:rPr lang="ru-RU" sz="4000" smtClean="0"/>
              <a:t>«Мозковий штурм»</a:t>
            </a:r>
          </a:p>
          <a:p>
            <a:pPr eaLnBrk="1" hangingPunct="1">
              <a:buClr>
                <a:schemeClr val="tx2"/>
              </a:buClr>
            </a:pPr>
            <a:r>
              <a:rPr lang="ru-RU" sz="4000" smtClean="0"/>
              <a:t>«Усний журнал»</a:t>
            </a:r>
          </a:p>
          <a:p>
            <a:pPr eaLnBrk="1" hangingPunct="1">
              <a:buClr>
                <a:schemeClr val="tx2"/>
              </a:buClr>
            </a:pPr>
            <a:r>
              <a:rPr lang="ru-RU" sz="4000" smtClean="0"/>
              <a:t>Проекти</a:t>
            </a:r>
          </a:p>
          <a:p>
            <a:pPr eaLnBrk="1" hangingPunct="1">
              <a:buFont typeface="Wingdings" pitchFamily="2" charset="2"/>
              <a:buNone/>
            </a:pPr>
            <a:endParaRPr lang="ru-RU" sz="2400" smtClean="0"/>
          </a:p>
          <a:p>
            <a:pPr eaLnBrk="1" hangingPunct="1"/>
            <a:endParaRPr lang="ru-RU" sz="2400" smtClean="0"/>
          </a:p>
        </p:txBody>
      </p:sp>
      <p:pic>
        <p:nvPicPr>
          <p:cNvPr id="178179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2349500"/>
            <a:ext cx="23050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92150"/>
            <a:ext cx="8686800" cy="838200"/>
          </a:xfrm>
          <a:noFill/>
        </p:spPr>
        <p:txBody>
          <a:bodyPr lIns="91440" tIns="45720" rIns="91440" bIns="45720"/>
          <a:lstStyle/>
          <a:p>
            <a:pPr eaLnBrk="1" hangingPunct="1"/>
            <a:r>
              <a:rPr lang="ru-RU" altLang="uk-UA" sz="4800" smtClean="0">
                <a:effectLst/>
                <a:latin typeface="Franklin Gothic Medium" pitchFamily="34" charset="0"/>
              </a:rPr>
              <a:t> </a:t>
            </a:r>
            <a:r>
              <a:rPr lang="uk-UA" altLang="uk-UA" sz="4800" smtClean="0">
                <a:effectLst/>
                <a:latin typeface="Franklin Gothic Medium" pitchFamily="34" charset="0"/>
              </a:rPr>
              <a:t>Дослідження відслонення піщаних порід  в кар’єрі біля села Берестовенька </a:t>
            </a:r>
          </a:p>
        </p:txBody>
      </p:sp>
      <p:pic>
        <p:nvPicPr>
          <p:cNvPr id="4" name="Picture 27" descr="E:\ПІСОК\DSCN02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r="28941"/>
          <a:stretch/>
        </p:blipFill>
        <p:spPr bwMode="auto">
          <a:xfrm>
            <a:off x="179512" y="2348881"/>
            <a:ext cx="4464677" cy="4518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97289" name="Picture 9" descr="E:\ПІСОК\DSCN02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r="25114"/>
          <a:stretch/>
        </p:blipFill>
        <p:spPr bwMode="auto">
          <a:xfrm>
            <a:off x="4621397" y="2348880"/>
            <a:ext cx="4354162" cy="4509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3357563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3"/>
          <a:srcRect l="6828" t="44496" r="54327" b="31902"/>
          <a:stretch>
            <a:fillRect/>
          </a:stretch>
        </p:blipFill>
        <p:spPr bwMode="auto">
          <a:xfrm>
            <a:off x="250825" y="333375"/>
            <a:ext cx="52292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4"/>
          <a:srcRect l="15744" t="42130" r="57835" b="32404"/>
          <a:stretch>
            <a:fillRect/>
          </a:stretch>
        </p:blipFill>
        <p:spPr bwMode="auto">
          <a:xfrm>
            <a:off x="5597525" y="404813"/>
            <a:ext cx="3221038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8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357563"/>
            <a:ext cx="4032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49" name="Picture 17" descr="DSCN04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3589337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0" name="Рисунок 1"/>
          <p:cNvPicPr>
            <a:picLocks noChangeAspect="1" noChangeArrowheads="1"/>
          </p:cNvPicPr>
          <p:nvPr/>
        </p:nvPicPr>
        <p:blipFill>
          <a:blip r:embed="rId3"/>
          <a:srcRect l="40103" t="23032" r="15797" b="32701"/>
          <a:stretch>
            <a:fillRect/>
          </a:stretch>
        </p:blipFill>
        <p:spPr bwMode="auto">
          <a:xfrm>
            <a:off x="4356100" y="188913"/>
            <a:ext cx="381635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1" name="Picture 10" descr="E:\ПІСОК\Микроскоп\5.2.jpg"/>
          <p:cNvPicPr>
            <a:picLocks noChangeAspect="1" noChangeArrowheads="1"/>
          </p:cNvPicPr>
          <p:nvPr/>
        </p:nvPicPr>
        <p:blipFill>
          <a:blip r:embed="rId4"/>
          <a:srcRect l="8386" r="19579"/>
          <a:stretch>
            <a:fillRect/>
          </a:stretch>
        </p:blipFill>
        <p:spPr bwMode="auto">
          <a:xfrm>
            <a:off x="0" y="3284538"/>
            <a:ext cx="3095625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2" name="Picture 2" descr="E:\ПІСОК\Микроскоп\8.jpg"/>
          <p:cNvPicPr>
            <a:picLocks noChangeAspect="1" noChangeArrowheads="1"/>
          </p:cNvPicPr>
          <p:nvPr/>
        </p:nvPicPr>
        <p:blipFill>
          <a:blip r:embed="rId5"/>
          <a:srcRect l="12907" r="28812"/>
          <a:stretch>
            <a:fillRect/>
          </a:stretch>
        </p:blipFill>
        <p:spPr bwMode="auto">
          <a:xfrm>
            <a:off x="3203575" y="3357563"/>
            <a:ext cx="3240088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3" name="Picture 2" descr="E:\ПІСОК\Микроскоп\9.jpg"/>
          <p:cNvPicPr>
            <a:picLocks noChangeAspect="1" noChangeArrowheads="1"/>
          </p:cNvPicPr>
          <p:nvPr/>
        </p:nvPicPr>
        <p:blipFill>
          <a:blip r:embed="rId6"/>
          <a:srcRect l="8540" t="32646" r="14828"/>
          <a:stretch>
            <a:fillRect/>
          </a:stretch>
        </p:blipFill>
        <p:spPr bwMode="auto">
          <a:xfrm>
            <a:off x="6551613" y="3429000"/>
            <a:ext cx="2592387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Picture 4" descr="DSCN0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79888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4" name="Picture 5"/>
          <p:cNvPicPr>
            <a:picLocks noChangeAspect="1" noChangeArrowheads="1"/>
          </p:cNvPicPr>
          <p:nvPr/>
        </p:nvPicPr>
        <p:blipFill>
          <a:blip r:embed="rId3"/>
          <a:srcRect l="13582" t="17709" r="12592" b="10149"/>
          <a:stretch>
            <a:fillRect/>
          </a:stretch>
        </p:blipFill>
        <p:spPr bwMode="auto">
          <a:xfrm>
            <a:off x="2879725" y="0"/>
            <a:ext cx="6264275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5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/>
          <a:srcRect l="8333" t="12268" r="8313" b="10725"/>
          <a:stretch>
            <a:fillRect/>
          </a:stretch>
        </p:blipFill>
        <p:spPr>
          <a:xfrm>
            <a:off x="0" y="2852738"/>
            <a:ext cx="6478588" cy="400526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875"/>
            <a:ext cx="7772400" cy="1609725"/>
          </a:xfrm>
        </p:spPr>
        <p:txBody>
          <a:bodyPr/>
          <a:lstStyle/>
          <a:p>
            <a:pPr>
              <a:defRPr/>
            </a:pPr>
            <a:r>
              <a:rPr lang="ru-RU" sz="4800" dirty="0">
                <a:effectLst/>
                <a:latin typeface="+mn-lt"/>
              </a:rPr>
              <a:t>Правила </a:t>
            </a:r>
            <a:r>
              <a:rPr lang="ru-RU" sz="4800" dirty="0" err="1">
                <a:effectLst/>
                <a:latin typeface="+mn-lt"/>
              </a:rPr>
              <a:t>управління</a:t>
            </a:r>
            <a:r>
              <a:rPr lang="ru-RU" sz="4800" dirty="0">
                <a:effectLst/>
                <a:latin typeface="+mn-lt"/>
              </a:rPr>
              <a:t> </a:t>
            </a:r>
            <a:r>
              <a:rPr lang="ru-RU" sz="4800" dirty="0" err="1">
                <a:effectLst/>
                <a:latin typeface="+mn-lt"/>
              </a:rPr>
              <a:t>успіхом</a:t>
            </a:r>
            <a:r>
              <a:rPr lang="ru-RU" sz="4800" dirty="0">
                <a:effectLst/>
                <a:latin typeface="+mn-lt"/>
              </a:rPr>
              <a:t> на </a:t>
            </a:r>
            <a:r>
              <a:rPr lang="ru-RU" sz="4800" dirty="0" err="1">
                <a:effectLst/>
                <a:latin typeface="+mn-lt"/>
              </a:rPr>
              <a:t>уроці</a:t>
            </a:r>
            <a:endParaRPr lang="ru-RU" sz="4800" dirty="0" smtClean="0">
              <a:effectLst/>
              <a:latin typeface="+mn-lt"/>
            </a:endParaRPr>
          </a:p>
        </p:txBody>
      </p:sp>
      <p:sp>
        <p:nvSpPr>
          <p:cNvPr id="183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4500"/>
            <a:ext cx="9001125" cy="51435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1. Вміти бачити реальні зрушення, зміни і гідності дітей, вчасно підтримувати учня.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2. Авторитет, особистість учителя - запорука успіху учнів.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3. Сприятливий психологічний клімат на уроці.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4. Здатність вчителя дивувати.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5. Любов до дітей.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6. Індивідуальний підхід.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7. Уміння вчителя задавати домашні завдання.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8. Коментування оцінок.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9. Колективна пізнавальна діяльність на уроці.</a:t>
            </a:r>
          </a:p>
          <a:p>
            <a:pPr marL="609600" indent="-609600">
              <a:lnSpc>
                <a:spcPct val="90000"/>
              </a:lnSpc>
            </a:pPr>
            <a:endParaRPr lang="ru-RU" sz="2800" smtClean="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142875"/>
            <a:ext cx="7815262" cy="857250"/>
          </a:xfrm>
        </p:spPr>
        <p:txBody>
          <a:bodyPr/>
          <a:lstStyle/>
          <a:p>
            <a:pPr>
              <a:defRPr/>
            </a:pPr>
            <a:r>
              <a:rPr lang="ru-RU" sz="4800" dirty="0" err="1" smtClean="0">
                <a:latin typeface="+mn-lt"/>
              </a:rPr>
              <a:t>Висновки</a:t>
            </a:r>
            <a:r>
              <a:rPr lang="ru-RU" sz="4800" dirty="0" smtClean="0">
                <a:latin typeface="+mn-lt"/>
              </a:rPr>
              <a:t>:</a:t>
            </a:r>
          </a:p>
        </p:txBody>
      </p:sp>
      <p:sp>
        <p:nvSpPr>
          <p:cNvPr id="184322" name="Содержимое 2"/>
          <p:cNvSpPr>
            <a:spLocks noGrp="1"/>
          </p:cNvSpPr>
          <p:nvPr>
            <p:ph idx="1"/>
          </p:nvPr>
        </p:nvSpPr>
        <p:spPr>
          <a:xfrm>
            <a:off x="0" y="1214438"/>
            <a:ext cx="8929688" cy="542925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ru-RU" sz="3800" smtClean="0"/>
              <a:t>Інтерактивні форми і методи відносяться до числа інноваційних та сприяють активізації пізнавальної діяльності учнів, самостійного опрацювання навчального матеріалу.</a:t>
            </a:r>
          </a:p>
          <a:p>
            <a:pPr>
              <a:buClr>
                <a:schemeClr val="tx2"/>
              </a:buClr>
            </a:pPr>
            <a:r>
              <a:rPr lang="ru-RU" sz="3800" smtClean="0"/>
              <a:t>Є умовою для самореалізації особистості учнів у навчальній діяльності.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Text Box 23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00"/>
                </a:solidFill>
                <a:hlinkClick r:id="rId2"/>
              </a:rPr>
              <a:t>Free Powerpoint Templates</a:t>
            </a:r>
            <a:endParaRPr lang="fr-FR">
              <a:solidFill>
                <a:srgbClr val="000000"/>
              </a:solidFill>
            </a:endParaRPr>
          </a:p>
        </p:txBody>
      </p:sp>
      <p:pic>
        <p:nvPicPr>
          <p:cNvPr id="185346" name="Picture 22" descr="bvcb dfbvcdf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47" name="Text Box 6"/>
          <p:cNvSpPr txBox="1">
            <a:spLocks noChangeArrowheads="1"/>
          </p:cNvSpPr>
          <p:nvPr/>
        </p:nvSpPr>
        <p:spPr bwMode="auto">
          <a:xfrm>
            <a:off x="34925" y="333375"/>
            <a:ext cx="8929688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>
            <a:spAutoFit/>
          </a:bodyPr>
          <a:lstStyle/>
          <a:p>
            <a:pPr algn="ctr"/>
            <a:r>
              <a:rPr lang="uk-UA" sz="4400" b="1">
                <a:solidFill>
                  <a:srgbClr val="023CB1"/>
                </a:solidFill>
                <a:latin typeface="Verdana" pitchFamily="34" charset="0"/>
              </a:rPr>
              <a:t>РЕЗУЛЬТАТИ </a:t>
            </a:r>
          </a:p>
          <a:p>
            <a:pPr algn="ctr"/>
            <a:r>
              <a:rPr lang="uk-UA" sz="4400" b="1">
                <a:solidFill>
                  <a:srgbClr val="023CB1"/>
                </a:solidFill>
                <a:latin typeface="Verdana" pitchFamily="34" charset="0"/>
              </a:rPr>
              <a:t>РОБОТИ </a:t>
            </a:r>
          </a:p>
          <a:p>
            <a:pPr algn="ctr"/>
            <a:endParaRPr lang="uk-UA" sz="4400" b="1">
              <a:solidFill>
                <a:srgbClr val="023CB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69" name="Picture 5" descr="Заставка_Ви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0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solidFill>
                <a:srgbClr val="000000"/>
              </a:solidFill>
              <a:latin typeface="Franklin Gothic Book" pitchFamily="34" charset="0"/>
            </a:endParaRPr>
          </a:p>
        </p:txBody>
      </p:sp>
      <p:sp>
        <p:nvSpPr>
          <p:cNvPr id="21508" name="Прямоугольник 6"/>
          <p:cNvSpPr>
            <a:spLocks noChangeArrowheads="1"/>
          </p:cNvSpPr>
          <p:nvPr/>
        </p:nvSpPr>
        <p:spPr bwMode="auto">
          <a:xfrm>
            <a:off x="1835150" y="115888"/>
            <a:ext cx="70564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ru-RU" sz="3200" b="1" i="1">
                <a:solidFill>
                  <a:srgbClr val="C00000"/>
                </a:solidFill>
                <a:latin typeface="Franklin Gothic Book" pitchFamily="34" charset="0"/>
              </a:rPr>
              <a:t>Результати участі </a:t>
            </a:r>
            <a:r>
              <a:rPr lang="uk-UA" sz="3200" b="1" i="1">
                <a:solidFill>
                  <a:srgbClr val="C00000"/>
                </a:solidFill>
                <a:latin typeface="Franklin Gothic Book" pitchFamily="34" charset="0"/>
              </a:rPr>
              <a:t>учнів у</a:t>
            </a:r>
            <a:r>
              <a:rPr lang="ru-RU" sz="3200" b="1" i="1">
                <a:solidFill>
                  <a:srgbClr val="C00000"/>
                </a:solidFill>
                <a:latin typeface="Franklin Gothic Book" pitchFamily="34" charset="0"/>
              </a:rPr>
              <a:t> олімпіадах</a:t>
            </a:r>
            <a:r>
              <a:rPr lang="uk-UA" sz="2800" b="1" i="1">
                <a:solidFill>
                  <a:srgbClr val="C00000"/>
                </a:solidFill>
                <a:latin typeface="Franklin Gothic Book" pitchFamily="34" charset="0"/>
              </a:rPr>
              <a:t>  </a:t>
            </a:r>
            <a:endParaRPr lang="ru-RU" sz="2800">
              <a:solidFill>
                <a:srgbClr val="C00000"/>
              </a:solidFill>
              <a:latin typeface="Franklin Gothic Book" pitchFamily="34" charset="0"/>
            </a:endParaRPr>
          </a:p>
          <a:p>
            <a:pPr algn="ctr"/>
            <a:endParaRPr lang="ru-RU" sz="2800">
              <a:solidFill>
                <a:srgbClr val="C00000"/>
              </a:solidFill>
              <a:latin typeface="Bookman Old Style" pitchFamily="18" charset="0"/>
            </a:endParaRPr>
          </a:p>
        </p:txBody>
      </p:sp>
      <p:graphicFrame>
        <p:nvGraphicFramePr>
          <p:cNvPr id="182428" name="Group 156"/>
          <p:cNvGraphicFramePr>
            <a:graphicFrameLocks noGrp="1"/>
          </p:cNvGraphicFramePr>
          <p:nvPr/>
        </p:nvGraphicFramePr>
        <p:xfrm>
          <a:off x="1979613" y="765175"/>
          <a:ext cx="6913562" cy="5993892"/>
        </p:xfrm>
        <a:graphic>
          <a:graphicData uri="http://schemas.openxmlformats.org/drawingml/2006/table">
            <a:tbl>
              <a:tblPr/>
              <a:tblGrid>
                <a:gridCol w="1216025"/>
                <a:gridCol w="1376362"/>
                <a:gridCol w="1893888"/>
                <a:gridCol w="1082675"/>
                <a:gridCol w="1344612"/>
              </a:tblGrid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Рік праведення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Рівень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Назва (предмет) олімпіади, конкурсу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учнів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Переможці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1460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2013-2014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Районний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Олімпіада  з географії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 екології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1460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Обласний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Олімпіада  з географії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 екології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2014-2015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Районний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Олімпіада  з географії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 екології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Обласний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Олімпіада  з географії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 екології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2015-2016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Районний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Олімпіада  з географії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 екології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Обласний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Олімпіада  з географії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 екології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2016-2017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Районний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Олімпіада  з географії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 екології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 8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Обласний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Олімпіада  з географії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 екології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2017-2018</a:t>
                      </a: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Районний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Олімпіада  з географії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 екології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 8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3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Обласний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 </a:t>
                      </a: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географії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 екології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 advTm="15474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24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3" name="Picture 5" descr="Заставка_В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4859338" y="1895475"/>
            <a:ext cx="34401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3200" b="1" i="1">
                <a:solidFill>
                  <a:srgbClr val="0070C0"/>
                </a:solidFill>
                <a:latin typeface="Franklin Gothic Book" pitchFamily="34" charset="0"/>
              </a:rPr>
              <a:t>Педагогічне кредо</a:t>
            </a:r>
          </a:p>
        </p:txBody>
      </p:sp>
      <p:pic>
        <p:nvPicPr>
          <p:cNvPr id="11268" name="Рисунок 5" descr="D:\Документы\географія\метод папка\фото\герби прикрашення\Изображени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3125" y="700088"/>
            <a:ext cx="3744913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Горизонтальный свиток 6"/>
          <p:cNvSpPr>
            <a:spLocks noChangeArrowheads="1"/>
          </p:cNvSpPr>
          <p:nvPr/>
        </p:nvSpPr>
        <p:spPr bwMode="auto">
          <a:xfrm>
            <a:off x="1662113" y="4445000"/>
            <a:ext cx="5819775" cy="1771650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uk-U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ДАТИ ДІТЯМ РАДІСТЬ ПРАЦІ, РАДІСТЬ УСПІХУ В НАВЧАННІ, ПРОБУДИТИ В ЇХНІХ СЕРЦЯХ ПОЧУТТЯ ГОРДОСТІ, ВЛАСНОЇ ГІДНОСТІ…</a:t>
            </a:r>
            <a:r>
              <a:rPr lang="uk-U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В.О.СУХОМЛИНСЬКИЙ.</a:t>
            </a:r>
            <a:endParaRPr lang="ru-RU" sz="1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0173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7" name="Picture 5" descr="Заставка_Ви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18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solidFill>
                <a:srgbClr val="000000"/>
              </a:solidFill>
              <a:latin typeface="Franklin Gothic Book" pitchFamily="34" charset="0"/>
            </a:endParaRPr>
          </a:p>
        </p:txBody>
      </p:sp>
      <p:sp>
        <p:nvSpPr>
          <p:cNvPr id="21508" name="Прямоугольник 6"/>
          <p:cNvSpPr>
            <a:spLocks noChangeArrowheads="1"/>
          </p:cNvSpPr>
          <p:nvPr/>
        </p:nvSpPr>
        <p:spPr bwMode="auto">
          <a:xfrm>
            <a:off x="1619250" y="5297488"/>
            <a:ext cx="705643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ru-RU" sz="2800" b="1" i="1">
                <a:solidFill>
                  <a:srgbClr val="C00000"/>
                </a:solidFill>
                <a:latin typeface="Franklin Gothic Book" pitchFamily="34" charset="0"/>
              </a:rPr>
              <a:t>Результати участі </a:t>
            </a:r>
            <a:r>
              <a:rPr lang="uk-UA" sz="2800" b="1" i="1">
                <a:solidFill>
                  <a:srgbClr val="C00000"/>
                </a:solidFill>
                <a:latin typeface="Franklin Gothic Book" pitchFamily="34" charset="0"/>
              </a:rPr>
              <a:t>учнів у</a:t>
            </a:r>
            <a:r>
              <a:rPr lang="ru-RU" sz="2800" b="1" i="1">
                <a:solidFill>
                  <a:srgbClr val="C00000"/>
                </a:solidFill>
                <a:latin typeface="Franklin Gothic Book" pitchFamily="34" charset="0"/>
              </a:rPr>
              <a:t> Всеукраїнському турнірі «Юний географ»</a:t>
            </a:r>
            <a:r>
              <a:rPr lang="uk-UA" sz="2800" b="1" i="1">
                <a:solidFill>
                  <a:srgbClr val="C00000"/>
                </a:solidFill>
                <a:latin typeface="Franklin Gothic Book" pitchFamily="34" charset="0"/>
              </a:rPr>
              <a:t>  </a:t>
            </a:r>
            <a:endParaRPr lang="ru-RU" sz="2800">
              <a:solidFill>
                <a:srgbClr val="C00000"/>
              </a:solidFill>
              <a:latin typeface="Franklin Gothic Book" pitchFamily="34" charset="0"/>
            </a:endParaRPr>
          </a:p>
          <a:p>
            <a:pPr algn="ctr"/>
            <a:endParaRPr lang="ru-RU" sz="2800">
              <a:solidFill>
                <a:srgbClr val="C00000"/>
              </a:solidFill>
              <a:latin typeface="Bookman Old Style" pitchFamily="18" charset="0"/>
            </a:endParaRPr>
          </a:p>
        </p:txBody>
      </p:sp>
      <p:graphicFrame>
        <p:nvGraphicFramePr>
          <p:cNvPr id="188458" name="Group 42"/>
          <p:cNvGraphicFramePr>
            <a:graphicFrameLocks noGrp="1"/>
          </p:cNvGraphicFramePr>
          <p:nvPr/>
        </p:nvGraphicFramePr>
        <p:xfrm>
          <a:off x="2484438" y="549275"/>
          <a:ext cx="6048375" cy="3700146"/>
        </p:xfrm>
        <a:graphic>
          <a:graphicData uri="http://schemas.openxmlformats.org/drawingml/2006/table">
            <a:tbl>
              <a:tblPr/>
              <a:tblGrid>
                <a:gridCol w="1400175"/>
                <a:gridCol w="1831975"/>
                <a:gridCol w="1360487"/>
                <a:gridCol w="1455738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Рік праведення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Рівень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учнів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Місце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1460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2013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Районний </a:t>
                      </a:r>
                    </a:p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Республіканський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2014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Районний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 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2015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Районний </a:t>
                      </a:r>
                    </a:p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Районний</a:t>
                      </a: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2017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Районний </a:t>
                      </a: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 advTm="15474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84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5" name="Picture 5" descr="Заставка_Ви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66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solidFill>
                <a:srgbClr val="000000"/>
              </a:solidFill>
              <a:latin typeface="Franklin Gothic Book" pitchFamily="34" charset="0"/>
            </a:endParaRPr>
          </a:p>
        </p:txBody>
      </p:sp>
      <p:sp>
        <p:nvSpPr>
          <p:cNvPr id="21508" name="Прямоугольник 6"/>
          <p:cNvSpPr>
            <a:spLocks noChangeArrowheads="1"/>
          </p:cNvSpPr>
          <p:nvPr/>
        </p:nvSpPr>
        <p:spPr bwMode="auto">
          <a:xfrm>
            <a:off x="1619250" y="5297488"/>
            <a:ext cx="70564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ru-RU" sz="2800" b="1" i="1">
                <a:solidFill>
                  <a:srgbClr val="C00000"/>
                </a:solidFill>
                <a:latin typeface="Franklin Gothic Book" pitchFamily="34" charset="0"/>
              </a:rPr>
              <a:t>Результати участі </a:t>
            </a:r>
            <a:r>
              <a:rPr lang="uk-UA" sz="2800" b="1" i="1">
                <a:solidFill>
                  <a:srgbClr val="C00000"/>
                </a:solidFill>
                <a:latin typeface="Franklin Gothic Book" pitchFamily="34" charset="0"/>
              </a:rPr>
              <a:t>учнів у</a:t>
            </a:r>
            <a:r>
              <a:rPr lang="ru-RU" sz="2800" b="1" i="1">
                <a:solidFill>
                  <a:srgbClr val="C00000"/>
                </a:solidFill>
                <a:latin typeface="Franklin Gothic Book" pitchFamily="34" charset="0"/>
              </a:rPr>
              <a:t> МАН</a:t>
            </a:r>
            <a:r>
              <a:rPr lang="uk-UA" sz="2800" b="1" i="1">
                <a:solidFill>
                  <a:srgbClr val="C00000"/>
                </a:solidFill>
                <a:latin typeface="Franklin Gothic Book" pitchFamily="34" charset="0"/>
              </a:rPr>
              <a:t>  </a:t>
            </a:r>
            <a:endParaRPr lang="ru-RU" sz="2800">
              <a:solidFill>
                <a:srgbClr val="C00000"/>
              </a:solidFill>
              <a:latin typeface="Franklin Gothic Book" pitchFamily="34" charset="0"/>
            </a:endParaRPr>
          </a:p>
          <a:p>
            <a:pPr algn="ctr"/>
            <a:endParaRPr lang="ru-RU" sz="2800">
              <a:solidFill>
                <a:srgbClr val="C00000"/>
              </a:solidFill>
              <a:latin typeface="Bookman Old Style" pitchFamily="18" charset="0"/>
            </a:endParaRPr>
          </a:p>
        </p:txBody>
      </p:sp>
      <p:graphicFrame>
        <p:nvGraphicFramePr>
          <p:cNvPr id="186453" name="Group 85"/>
          <p:cNvGraphicFramePr>
            <a:graphicFrameLocks noGrp="1"/>
          </p:cNvGraphicFramePr>
          <p:nvPr/>
        </p:nvGraphicFramePr>
        <p:xfrm>
          <a:off x="2268538" y="692150"/>
          <a:ext cx="5975350" cy="4451352"/>
        </p:xfrm>
        <a:graphic>
          <a:graphicData uri="http://schemas.openxmlformats.org/drawingml/2006/table">
            <a:tbl>
              <a:tblPr/>
              <a:tblGrid>
                <a:gridCol w="1616075"/>
                <a:gridCol w="1449387"/>
                <a:gridCol w="1835150"/>
                <a:gridCol w="1074738"/>
              </a:tblGrid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Рік праведення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Рівень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Учень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Місце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1460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2013-2014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1460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Районний Обласний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Афанасьєва В. Афанасьєва В.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4</a:t>
                      </a: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1460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2015-2016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Районний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Захаров Є.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Сутурменко 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 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2</a:t>
                      </a: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17650"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2016-2017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Районний</a:t>
                      </a:r>
                    </a:p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Обласний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Сутурменко Д.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Кривошеїн Д.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Кривошеїн Д.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976313"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2017-2018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Районний</a:t>
                      </a:r>
                    </a:p>
                    <a:p>
                      <a:pPr marL="2286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Обласний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Кривошеїн Д Кривошеїн 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 advTm="15474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64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i="1" smtClean="0">
                <a:solidFill>
                  <a:srgbClr val="FF0000"/>
                </a:solidFill>
              </a:rPr>
              <a:t>Проблемна тема:</a:t>
            </a:r>
            <a:endParaRPr lang="ru-RU" b="1" i="1" smtClean="0">
              <a:solidFill>
                <a:srgbClr val="FF0000"/>
              </a:soli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ru-RU" sz="4400" b="1" dirty="0" smtClean="0">
                <a:solidFill>
                  <a:schemeClr val="accent2"/>
                </a:solidFill>
              </a:rPr>
              <a:t>«</a:t>
            </a:r>
            <a:r>
              <a:rPr lang="ru-RU" sz="4400" b="1" dirty="0" err="1" smtClean="0">
                <a:solidFill>
                  <a:schemeClr val="accent2"/>
                </a:solidFill>
              </a:rPr>
              <a:t>Використання</a:t>
            </a:r>
            <a:r>
              <a:rPr lang="ru-RU" sz="4400" b="1" dirty="0" smtClean="0">
                <a:solidFill>
                  <a:schemeClr val="accent2"/>
                </a:solidFill>
              </a:rPr>
              <a:t> </a:t>
            </a:r>
            <a:r>
              <a:rPr lang="ru-RU" sz="4400" b="1" dirty="0" err="1" smtClean="0">
                <a:solidFill>
                  <a:schemeClr val="accent2"/>
                </a:solidFill>
              </a:rPr>
              <a:t>інтерактивних</a:t>
            </a:r>
            <a:r>
              <a:rPr lang="ru-RU" sz="4400" b="1" dirty="0" smtClean="0">
                <a:solidFill>
                  <a:schemeClr val="accent2"/>
                </a:solidFill>
              </a:rPr>
              <a:t> 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ru-RU" sz="4400" b="1" dirty="0" err="1" smtClean="0">
                <a:solidFill>
                  <a:schemeClr val="accent2"/>
                </a:solidFill>
              </a:rPr>
              <a:t>методів</a:t>
            </a:r>
            <a:r>
              <a:rPr lang="ru-RU" sz="4400" b="1" dirty="0" smtClean="0">
                <a:solidFill>
                  <a:schemeClr val="accent2"/>
                </a:solidFill>
              </a:rPr>
              <a:t> </a:t>
            </a:r>
            <a:r>
              <a:rPr lang="ru-RU" sz="4400" b="1" dirty="0" err="1" smtClean="0">
                <a:solidFill>
                  <a:schemeClr val="accent2"/>
                </a:solidFill>
              </a:rPr>
              <a:t>навчання</a:t>
            </a:r>
            <a:r>
              <a:rPr lang="ru-RU" sz="4400" b="1" dirty="0" smtClean="0">
                <a:solidFill>
                  <a:schemeClr val="accent2"/>
                </a:solidFill>
              </a:rPr>
              <a:t> 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ru-RU" sz="4400" b="1" dirty="0" smtClean="0">
                <a:solidFill>
                  <a:schemeClr val="accent2"/>
                </a:solidFill>
              </a:rPr>
              <a:t>на уроках </a:t>
            </a:r>
            <a:r>
              <a:rPr lang="ru-RU" sz="4400" b="1" dirty="0" err="1" smtClean="0">
                <a:solidFill>
                  <a:schemeClr val="accent2"/>
                </a:solidFill>
              </a:rPr>
              <a:t>географії</a:t>
            </a:r>
            <a:r>
              <a:rPr lang="ru-RU" sz="4400" b="1" dirty="0" smtClean="0">
                <a:solidFill>
                  <a:schemeClr val="accent2"/>
                </a:solidFill>
              </a:rPr>
              <a:t>»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1" name="Picture 5" descr="Заставка_В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2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solidFill>
                <a:srgbClr val="000000"/>
              </a:solidFill>
              <a:latin typeface="Franklin Gothic Book" pitchFamily="34" charset="0"/>
            </a:endParaRPr>
          </a:p>
        </p:txBody>
      </p:sp>
      <p:sp>
        <p:nvSpPr>
          <p:cNvPr id="17412" name="Прямоугольник 2"/>
          <p:cNvSpPr>
            <a:spLocks noChangeArrowheads="1"/>
          </p:cNvSpPr>
          <p:nvPr/>
        </p:nvSpPr>
        <p:spPr bwMode="auto">
          <a:xfrm>
            <a:off x="2286000" y="474663"/>
            <a:ext cx="6102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Franklin Gothic Book" pitchFamily="34" charset="0"/>
              </a:rPr>
              <a:t>Сутність досвіду:</a:t>
            </a:r>
          </a:p>
          <a:p>
            <a:r>
              <a:rPr lang="ru-RU" b="1" i="1">
                <a:solidFill>
                  <a:srgbClr val="000000"/>
                </a:solidFill>
                <a:latin typeface="Franklin Gothic Book" pitchFamily="34" charset="0"/>
              </a:rPr>
              <a:t>Досвід роботи дозволяє оцінити потенціал новітніх  технології навчання з позиції її адекватності завданню формування комунікативної компетентності школярів</a:t>
            </a:r>
            <a:r>
              <a:rPr lang="ru-RU">
                <a:solidFill>
                  <a:srgbClr val="000000"/>
                </a:solidFill>
                <a:latin typeface="Franklin Gothic Book" pitchFamily="34" charset="0"/>
              </a:rPr>
              <a:t>. </a:t>
            </a:r>
          </a:p>
          <a:p>
            <a:endParaRPr lang="ru-RU">
              <a:solidFill>
                <a:srgbClr val="000000"/>
              </a:solidFill>
              <a:latin typeface="Franklin Gothic Book" pitchFamily="34" charset="0"/>
            </a:endParaRPr>
          </a:p>
          <a:p>
            <a:r>
              <a:rPr lang="ru-RU" b="1" i="1">
                <a:solidFill>
                  <a:srgbClr val="FF0000"/>
                </a:solidFill>
                <a:latin typeface="Franklin Gothic Book" pitchFamily="34" charset="0"/>
              </a:rPr>
              <a:t>Об’єктом досвіду  </a:t>
            </a:r>
            <a:r>
              <a:rPr lang="ru-RU" b="1" i="1">
                <a:solidFill>
                  <a:srgbClr val="000000"/>
                </a:solidFill>
                <a:latin typeface="Franklin Gothic Book" pitchFamily="34" charset="0"/>
              </a:rPr>
              <a:t>виступає процес формування компетентної особистості учня та підвищення мотивації в навчанні.</a:t>
            </a:r>
          </a:p>
          <a:p>
            <a:r>
              <a:rPr lang="ru-RU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ru-RU" b="1" i="1">
                <a:solidFill>
                  <a:srgbClr val="FF0000"/>
                </a:solidFill>
                <a:latin typeface="Franklin Gothic Book" pitchFamily="34" charset="0"/>
              </a:rPr>
              <a:t>Предмет досвіду   </a:t>
            </a:r>
            <a:r>
              <a:rPr lang="ru-RU">
                <a:solidFill>
                  <a:srgbClr val="000000"/>
                </a:solidFill>
                <a:latin typeface="Franklin Gothic Book" pitchFamily="34" charset="0"/>
              </a:rPr>
              <a:t>- </a:t>
            </a:r>
            <a:r>
              <a:rPr lang="ru-RU" b="1" i="1">
                <a:solidFill>
                  <a:srgbClr val="000000"/>
                </a:solidFill>
                <a:latin typeface="Franklin Gothic Book" pitchFamily="34" charset="0"/>
              </a:rPr>
              <a:t>інтерактивні методи навчання та застосування інших новітніх технологій</a:t>
            </a:r>
            <a:r>
              <a:rPr lang="ru-RU">
                <a:solidFill>
                  <a:srgbClr val="000000"/>
                </a:solidFill>
                <a:latin typeface="Franklin Gothic Book" pitchFamily="34" charset="0"/>
              </a:rPr>
              <a:t>.</a:t>
            </a:r>
          </a:p>
          <a:p>
            <a:r>
              <a:rPr lang="ru-RU">
                <a:solidFill>
                  <a:srgbClr val="000000"/>
                </a:solidFill>
                <a:latin typeface="Franklin Gothic Book" pitchFamily="34" charset="0"/>
              </a:rPr>
              <a:t>  </a:t>
            </a:r>
            <a:r>
              <a:rPr lang="ru-RU" b="1" i="1">
                <a:solidFill>
                  <a:srgbClr val="FF0000"/>
                </a:solidFill>
                <a:latin typeface="Franklin Gothic Book" pitchFamily="34" charset="0"/>
              </a:rPr>
              <a:t>Методи дослідження проблеми</a:t>
            </a:r>
            <a:r>
              <a:rPr lang="ru-RU">
                <a:solidFill>
                  <a:srgbClr val="000000"/>
                </a:solidFill>
                <a:latin typeface="Franklin Gothic Book" pitchFamily="34" charset="0"/>
              </a:rPr>
              <a:t>:</a:t>
            </a:r>
          </a:p>
          <a:p>
            <a:r>
              <a:rPr lang="en-US">
                <a:solidFill>
                  <a:srgbClr val="000000"/>
                </a:solidFill>
                <a:latin typeface="Franklin Gothic Book" pitchFamily="34" charset="0"/>
              </a:rPr>
              <a:t>- </a:t>
            </a:r>
            <a:r>
              <a:rPr lang="ru-RU" b="1" i="1">
                <a:solidFill>
                  <a:srgbClr val="000000"/>
                </a:solidFill>
                <a:latin typeface="Franklin Gothic Book" pitchFamily="34" charset="0"/>
              </a:rPr>
              <a:t>спостереження, аналіз;</a:t>
            </a:r>
          </a:p>
          <a:p>
            <a:r>
              <a:rPr lang="ru-RU" b="1" i="1">
                <a:solidFill>
                  <a:srgbClr val="000000"/>
                </a:solidFill>
                <a:latin typeface="Franklin Gothic Book" pitchFamily="34" charset="0"/>
              </a:rPr>
              <a:t>-розробка науково-методичних матеріалів з проблеми;</a:t>
            </a:r>
          </a:p>
          <a:p>
            <a:r>
              <a:rPr lang="ru-RU" b="1" i="1">
                <a:solidFill>
                  <a:srgbClr val="000000"/>
                </a:solidFill>
                <a:latin typeface="Franklin Gothic Book" pitchFamily="34" charset="0"/>
              </a:rPr>
              <a:t>-впровадження інтерактивних  методів під час навчальних занять;</a:t>
            </a:r>
          </a:p>
          <a:p>
            <a:r>
              <a:rPr lang="ru-RU" b="1" i="1">
                <a:solidFill>
                  <a:srgbClr val="000000"/>
                </a:solidFill>
                <a:latin typeface="Franklin Gothic Book" pitchFamily="34" charset="0"/>
              </a:rPr>
              <a:t>-запровадження елементів аналізу діяльності роботи під час уроку, самоаналізу,  взаємоаналізу</a:t>
            </a:r>
            <a:r>
              <a:rPr lang="ru-RU">
                <a:solidFill>
                  <a:srgbClr val="000000"/>
                </a:solidFill>
                <a:latin typeface="Franklin Gothic Book" pitchFamily="34" charset="0"/>
              </a:rPr>
              <a:t>;</a:t>
            </a:r>
          </a:p>
        </p:txBody>
      </p:sp>
    </p:spTree>
    <p:custDataLst>
      <p:tags r:id="rId1"/>
    </p:custDataLst>
  </p:cSld>
  <p:clrMapOvr>
    <a:masterClrMapping/>
  </p:clrMapOvr>
  <p:transition spd="slow" advTm="76856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2" grpId="1"/>
      <p:bldP spid="1741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5" name="Picture 5" descr="Заставка_В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7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86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solidFill>
                <a:srgbClr val="000000"/>
              </a:solidFill>
              <a:latin typeface="Franklin Gothic Book" pitchFamily="34" charset="0"/>
            </a:endParaRPr>
          </a:p>
        </p:txBody>
      </p:sp>
      <p:sp>
        <p:nvSpPr>
          <p:cNvPr id="169987" name="Прямоугольник 1"/>
          <p:cNvSpPr>
            <a:spLocks noChangeArrowheads="1"/>
          </p:cNvSpPr>
          <p:nvPr/>
        </p:nvSpPr>
        <p:spPr bwMode="auto">
          <a:xfrm>
            <a:off x="1154113" y="5716588"/>
            <a:ext cx="5508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000">
                <a:solidFill>
                  <a:srgbClr val="000000"/>
                </a:solidFill>
                <a:latin typeface="Bookman Old Style" pitchFamily="18" charset="0"/>
              </a:rPr>
              <a:t>П. </a:t>
            </a:r>
            <a:endParaRPr lang="ru-RU" sz="200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8437" name="Прямоугольник 1"/>
          <p:cNvSpPr>
            <a:spLocks noChangeArrowheads="1"/>
          </p:cNvSpPr>
          <p:nvPr/>
        </p:nvSpPr>
        <p:spPr bwMode="auto">
          <a:xfrm>
            <a:off x="2627313" y="476250"/>
            <a:ext cx="545465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Franklin Gothic Book" pitchFamily="34" charset="0"/>
              </a:rPr>
              <a:t>Завдання досвіду</a:t>
            </a:r>
            <a:r>
              <a:rPr lang="ru-RU" sz="2800" b="1" i="1">
                <a:solidFill>
                  <a:srgbClr val="00B050"/>
                </a:solidFill>
                <a:latin typeface="Franklin Gothic Book" pitchFamily="34" charset="0"/>
              </a:rPr>
              <a:t>:</a:t>
            </a:r>
          </a:p>
          <a:p>
            <a:r>
              <a:rPr lang="ru-RU" sz="2800">
                <a:solidFill>
                  <a:srgbClr val="000000"/>
                </a:solidFill>
                <a:latin typeface="Franklin Gothic Book" pitchFamily="34" charset="0"/>
              </a:rPr>
              <a:t>1.</a:t>
            </a:r>
            <a:r>
              <a:rPr lang="ru-RU" sz="2800" b="1" i="1">
                <a:solidFill>
                  <a:srgbClr val="000000"/>
                </a:solidFill>
                <a:latin typeface="Franklin Gothic Book" pitchFamily="34" charset="0"/>
              </a:rPr>
              <a:t>Виявити можливості активних методів у формуванні комунікативної компетентності учнів під час викладання географії .</a:t>
            </a:r>
            <a:endParaRPr lang="ru-RU" sz="2800">
              <a:solidFill>
                <a:srgbClr val="000000"/>
              </a:solidFill>
              <a:latin typeface="Franklin Gothic Book" pitchFamily="34" charset="0"/>
            </a:endParaRPr>
          </a:p>
          <a:p>
            <a:r>
              <a:rPr lang="ru-RU" sz="2800">
                <a:solidFill>
                  <a:srgbClr val="000000"/>
                </a:solidFill>
                <a:latin typeface="Franklin Gothic Book" pitchFamily="34" charset="0"/>
              </a:rPr>
              <a:t>2.</a:t>
            </a:r>
            <a:r>
              <a:rPr lang="ru-RU" sz="2800" b="1" i="1">
                <a:solidFill>
                  <a:srgbClr val="000000"/>
                </a:solidFill>
                <a:latin typeface="Franklin Gothic Book" pitchFamily="34" charset="0"/>
              </a:rPr>
              <a:t>Обґрунтувати та експериментально підтвердити ефективність використання активних методів навчання  як складову процесу формування компетентної особистості</a:t>
            </a:r>
            <a:r>
              <a:rPr lang="ru-RU" sz="2800">
                <a:solidFill>
                  <a:srgbClr val="000000"/>
                </a:solidFill>
                <a:latin typeface="Franklin Gothic Book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spd="slow" advTm="780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pPr eaLnBrk="1" hangingPunct="1"/>
            <a:r>
              <a:rPr lang="uk-UA" sz="3200" b="1" smtClean="0">
                <a:solidFill>
                  <a:schemeClr val="bg1"/>
                </a:solidFill>
              </a:rPr>
              <a:t>Система роботи над темою</a:t>
            </a:r>
            <a:endParaRPr lang="ru-RU" sz="3200" b="1" smtClean="0">
              <a:solidFill>
                <a:schemeClr val="bg1"/>
              </a:solidFill>
            </a:endParaRPr>
          </a:p>
        </p:txBody>
      </p:sp>
      <p:sp>
        <p:nvSpPr>
          <p:cNvPr id="171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mtClean="0">
                <a:solidFill>
                  <a:schemeClr val="accent2"/>
                </a:solidFill>
              </a:rPr>
              <a:t>Система роботи над темою</a:t>
            </a:r>
            <a:endParaRPr lang="ru-RU" smtClean="0">
              <a:solidFill>
                <a:schemeClr val="accent2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214414" y="1000108"/>
          <a:ext cx="7429552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>
          <a:xfrm>
            <a:off x="1725613" y="476250"/>
            <a:ext cx="5438775" cy="5095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Види</a:t>
            </a:r>
            <a:r>
              <a:rPr lang="ru-RU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методів</a:t>
            </a:r>
            <a:r>
              <a:rPr lang="ru-RU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навчання</a:t>
            </a:r>
            <a:endParaRPr lang="ru-RU" sz="32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2034" name="Rectangle 3"/>
          <p:cNvSpPr>
            <a:spLocks noGrp="1"/>
          </p:cNvSpPr>
          <p:nvPr>
            <p:ph type="body" idx="4294967295"/>
          </p:nvPr>
        </p:nvSpPr>
        <p:spPr>
          <a:xfrm>
            <a:off x="430213" y="1801813"/>
            <a:ext cx="2557462" cy="5334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009644"/>
                </a:solidFill>
              </a:rPr>
              <a:t>Пасивні </a:t>
            </a:r>
          </a:p>
        </p:txBody>
      </p:sp>
      <p:sp>
        <p:nvSpPr>
          <p:cNvPr id="172035" name="Rectangle 4"/>
          <p:cNvSpPr>
            <a:spLocks/>
          </p:cNvSpPr>
          <p:nvPr/>
        </p:nvSpPr>
        <p:spPr bwMode="auto">
          <a:xfrm>
            <a:off x="3132138" y="2492375"/>
            <a:ext cx="2232025" cy="5334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009644"/>
                </a:solidFill>
                <a:latin typeface="Calibri" pitchFamily="34" charset="0"/>
                <a:cs typeface="Arial" charset="0"/>
              </a:rPr>
              <a:t>Активні</a:t>
            </a:r>
            <a:r>
              <a:rPr lang="ru-RU" sz="2800">
                <a:solidFill>
                  <a:srgbClr val="33CC33"/>
                </a:solidFill>
                <a:latin typeface="Calibri" pitchFamily="34" charset="0"/>
                <a:cs typeface="Arial" charset="0"/>
              </a:rPr>
              <a:t> </a:t>
            </a:r>
          </a:p>
        </p:txBody>
      </p:sp>
      <p:sp>
        <p:nvSpPr>
          <p:cNvPr id="172036" name="Rectangle 5"/>
          <p:cNvSpPr>
            <a:spLocks/>
          </p:cNvSpPr>
          <p:nvPr/>
        </p:nvSpPr>
        <p:spPr bwMode="auto">
          <a:xfrm>
            <a:off x="5651500" y="1268413"/>
            <a:ext cx="3024188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009644"/>
                </a:solidFill>
                <a:latin typeface="Calibri" pitchFamily="34" charset="0"/>
                <a:cs typeface="Arial" charset="0"/>
              </a:rPr>
              <a:t>Інтерактивні</a:t>
            </a:r>
            <a:r>
              <a:rPr lang="ru-RU" sz="28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</a:p>
        </p:txBody>
      </p:sp>
      <p:sp>
        <p:nvSpPr>
          <p:cNvPr id="172037" name="Text Box 8"/>
          <p:cNvSpPr txBox="1">
            <a:spLocks noChangeArrowheads="1"/>
          </p:cNvSpPr>
          <p:nvPr/>
        </p:nvSpPr>
        <p:spPr bwMode="auto">
          <a:xfrm>
            <a:off x="468313" y="32845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>
                <a:solidFill>
                  <a:srgbClr val="000000"/>
                </a:solidFill>
                <a:cs typeface="Arial" charset="0"/>
              </a:rPr>
              <a:t>Вчитель</a:t>
            </a:r>
            <a:endParaRPr lang="ru-RU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2038" name="Text Box 9"/>
          <p:cNvSpPr txBox="1">
            <a:spLocks noChangeArrowheads="1"/>
          </p:cNvSpPr>
          <p:nvPr/>
        </p:nvSpPr>
        <p:spPr bwMode="auto">
          <a:xfrm>
            <a:off x="1547813" y="400526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cs typeface="Arial" charset="0"/>
              </a:rPr>
              <a:t>Учень</a:t>
            </a:r>
          </a:p>
        </p:txBody>
      </p:sp>
      <p:sp>
        <p:nvSpPr>
          <p:cNvPr id="172039" name="Text Box 10"/>
          <p:cNvSpPr txBox="1">
            <a:spLocks noChangeArrowheads="1"/>
          </p:cNvSpPr>
          <p:nvPr/>
        </p:nvSpPr>
        <p:spPr bwMode="auto">
          <a:xfrm>
            <a:off x="2051050" y="328453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cs typeface="Arial" charset="0"/>
              </a:rPr>
              <a:t>Учень</a:t>
            </a:r>
          </a:p>
        </p:txBody>
      </p:sp>
      <p:sp>
        <p:nvSpPr>
          <p:cNvPr id="172040" name="Text Box 11"/>
          <p:cNvSpPr txBox="1">
            <a:spLocks noChangeArrowheads="1"/>
          </p:cNvSpPr>
          <p:nvPr/>
        </p:nvSpPr>
        <p:spPr bwMode="auto">
          <a:xfrm>
            <a:off x="1619250" y="263683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cs typeface="Arial" charset="0"/>
              </a:rPr>
              <a:t>Учень</a:t>
            </a:r>
          </a:p>
        </p:txBody>
      </p:sp>
      <p:sp>
        <p:nvSpPr>
          <p:cNvPr id="172041" name="Line 12"/>
          <p:cNvSpPr>
            <a:spLocks noChangeShapeType="1"/>
          </p:cNvSpPr>
          <p:nvPr/>
        </p:nvSpPr>
        <p:spPr bwMode="auto">
          <a:xfrm>
            <a:off x="1547813" y="3573463"/>
            <a:ext cx="647700" cy="5032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2042" name="Line 13"/>
          <p:cNvSpPr>
            <a:spLocks noChangeShapeType="1"/>
          </p:cNvSpPr>
          <p:nvPr/>
        </p:nvSpPr>
        <p:spPr bwMode="auto">
          <a:xfrm>
            <a:off x="1547813" y="3500438"/>
            <a:ext cx="57785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2043" name="Line 16"/>
          <p:cNvSpPr>
            <a:spLocks noChangeShapeType="1"/>
          </p:cNvSpPr>
          <p:nvPr/>
        </p:nvSpPr>
        <p:spPr bwMode="auto">
          <a:xfrm flipV="1">
            <a:off x="1547813" y="2997200"/>
            <a:ext cx="576262" cy="449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2044" name="Text Box 17"/>
          <p:cNvSpPr txBox="1">
            <a:spLocks noChangeArrowheads="1"/>
          </p:cNvSpPr>
          <p:nvPr/>
        </p:nvSpPr>
        <p:spPr bwMode="auto">
          <a:xfrm>
            <a:off x="5651500" y="2565400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>
                <a:solidFill>
                  <a:srgbClr val="000000"/>
                </a:solidFill>
                <a:cs typeface="Arial" charset="0"/>
              </a:rPr>
              <a:t>Вчитель</a:t>
            </a:r>
            <a:endParaRPr lang="ru-RU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2045" name="Text Box 18"/>
          <p:cNvSpPr txBox="1">
            <a:spLocks noChangeArrowheads="1"/>
          </p:cNvSpPr>
          <p:nvPr/>
        </p:nvSpPr>
        <p:spPr bwMode="auto">
          <a:xfrm>
            <a:off x="6732588" y="314166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cs typeface="Arial" charset="0"/>
              </a:rPr>
              <a:t>Учень</a:t>
            </a:r>
          </a:p>
        </p:txBody>
      </p:sp>
      <p:sp>
        <p:nvSpPr>
          <p:cNvPr id="172046" name="Text Box 19"/>
          <p:cNvSpPr txBox="1">
            <a:spLocks noChangeArrowheads="1"/>
          </p:cNvSpPr>
          <p:nvPr/>
        </p:nvSpPr>
        <p:spPr bwMode="auto">
          <a:xfrm>
            <a:off x="7667625" y="256540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cs typeface="Arial" charset="0"/>
              </a:rPr>
              <a:t>Учень</a:t>
            </a:r>
          </a:p>
        </p:txBody>
      </p:sp>
      <p:sp>
        <p:nvSpPr>
          <p:cNvPr id="172047" name="Text Box 20"/>
          <p:cNvSpPr txBox="1">
            <a:spLocks noChangeArrowheads="1"/>
          </p:cNvSpPr>
          <p:nvPr/>
        </p:nvSpPr>
        <p:spPr bwMode="auto">
          <a:xfrm>
            <a:off x="6804025" y="1844675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cs typeface="Arial" charset="0"/>
              </a:rPr>
              <a:t>Учень</a:t>
            </a:r>
          </a:p>
        </p:txBody>
      </p:sp>
      <p:sp>
        <p:nvSpPr>
          <p:cNvPr id="172048" name="Line 21"/>
          <p:cNvSpPr>
            <a:spLocks noChangeShapeType="1"/>
          </p:cNvSpPr>
          <p:nvPr/>
        </p:nvSpPr>
        <p:spPr bwMode="auto">
          <a:xfrm>
            <a:off x="6227763" y="2924175"/>
            <a:ext cx="576262" cy="36036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2049" name="Line 22"/>
          <p:cNvSpPr>
            <a:spLocks noChangeShapeType="1"/>
          </p:cNvSpPr>
          <p:nvPr/>
        </p:nvSpPr>
        <p:spPr bwMode="auto">
          <a:xfrm>
            <a:off x="6732588" y="2708275"/>
            <a:ext cx="100965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2050" name="Line 23"/>
          <p:cNvSpPr>
            <a:spLocks noChangeShapeType="1"/>
          </p:cNvSpPr>
          <p:nvPr/>
        </p:nvSpPr>
        <p:spPr bwMode="auto">
          <a:xfrm flipV="1">
            <a:off x="6372225" y="2205038"/>
            <a:ext cx="576263" cy="431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2051" name="Line 27"/>
          <p:cNvSpPr>
            <a:spLocks noChangeShapeType="1"/>
          </p:cNvSpPr>
          <p:nvPr/>
        </p:nvSpPr>
        <p:spPr bwMode="auto">
          <a:xfrm flipH="1" flipV="1">
            <a:off x="6084888" y="2997200"/>
            <a:ext cx="576262" cy="36036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2052" name="Line 28"/>
          <p:cNvSpPr>
            <a:spLocks noChangeShapeType="1"/>
          </p:cNvSpPr>
          <p:nvPr/>
        </p:nvSpPr>
        <p:spPr bwMode="auto">
          <a:xfrm flipH="1">
            <a:off x="6084888" y="2133600"/>
            <a:ext cx="647700" cy="50482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2053" name="Line 29"/>
          <p:cNvSpPr>
            <a:spLocks noChangeShapeType="1"/>
          </p:cNvSpPr>
          <p:nvPr/>
        </p:nvSpPr>
        <p:spPr bwMode="auto">
          <a:xfrm flipH="1">
            <a:off x="6732588" y="2852738"/>
            <a:ext cx="936625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2054" name="Line 30"/>
          <p:cNvSpPr>
            <a:spLocks noChangeShapeType="1"/>
          </p:cNvSpPr>
          <p:nvPr/>
        </p:nvSpPr>
        <p:spPr bwMode="auto">
          <a:xfrm>
            <a:off x="7812088" y="2205038"/>
            <a:ext cx="504825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2055" name="Line 31"/>
          <p:cNvSpPr>
            <a:spLocks noChangeShapeType="1"/>
          </p:cNvSpPr>
          <p:nvPr/>
        </p:nvSpPr>
        <p:spPr bwMode="auto">
          <a:xfrm flipH="1">
            <a:off x="7740650" y="2924175"/>
            <a:ext cx="576263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2056" name="Text Box 32"/>
          <p:cNvSpPr txBox="1">
            <a:spLocks noChangeArrowheads="1"/>
          </p:cNvSpPr>
          <p:nvPr/>
        </p:nvSpPr>
        <p:spPr bwMode="auto">
          <a:xfrm>
            <a:off x="2916238" y="41481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>
                <a:solidFill>
                  <a:srgbClr val="000000"/>
                </a:solidFill>
                <a:cs typeface="Arial" charset="0"/>
              </a:rPr>
              <a:t>Вчитель</a:t>
            </a:r>
            <a:endParaRPr lang="ru-RU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2057" name="Text Box 33"/>
          <p:cNvSpPr txBox="1">
            <a:spLocks noChangeArrowheads="1"/>
          </p:cNvSpPr>
          <p:nvPr/>
        </p:nvSpPr>
        <p:spPr bwMode="auto">
          <a:xfrm>
            <a:off x="3924300" y="4797425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cs typeface="Arial" charset="0"/>
              </a:rPr>
              <a:t>Учень</a:t>
            </a:r>
          </a:p>
        </p:txBody>
      </p:sp>
      <p:sp>
        <p:nvSpPr>
          <p:cNvPr id="172058" name="Text Box 34"/>
          <p:cNvSpPr txBox="1">
            <a:spLocks noChangeArrowheads="1"/>
          </p:cNvSpPr>
          <p:nvPr/>
        </p:nvSpPr>
        <p:spPr bwMode="auto">
          <a:xfrm>
            <a:off x="4932363" y="422116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cs typeface="Arial" charset="0"/>
              </a:rPr>
              <a:t>Учень</a:t>
            </a:r>
          </a:p>
        </p:txBody>
      </p:sp>
      <p:sp>
        <p:nvSpPr>
          <p:cNvPr id="172059" name="Text Box 35"/>
          <p:cNvSpPr txBox="1">
            <a:spLocks noChangeArrowheads="1"/>
          </p:cNvSpPr>
          <p:nvPr/>
        </p:nvSpPr>
        <p:spPr bwMode="auto">
          <a:xfrm>
            <a:off x="3995738" y="350043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cs typeface="Arial" charset="0"/>
              </a:rPr>
              <a:t>Учень</a:t>
            </a:r>
          </a:p>
        </p:txBody>
      </p:sp>
      <p:sp>
        <p:nvSpPr>
          <p:cNvPr id="172060" name="Line 36"/>
          <p:cNvSpPr>
            <a:spLocks noChangeShapeType="1"/>
          </p:cNvSpPr>
          <p:nvPr/>
        </p:nvSpPr>
        <p:spPr bwMode="auto">
          <a:xfrm>
            <a:off x="3708400" y="4437063"/>
            <a:ext cx="647700" cy="43180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2061" name="Line 37"/>
          <p:cNvSpPr>
            <a:spLocks noChangeShapeType="1"/>
          </p:cNvSpPr>
          <p:nvPr/>
        </p:nvSpPr>
        <p:spPr bwMode="auto">
          <a:xfrm>
            <a:off x="4067175" y="4365625"/>
            <a:ext cx="1009650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2062" name="Line 38"/>
          <p:cNvSpPr>
            <a:spLocks noChangeShapeType="1"/>
          </p:cNvSpPr>
          <p:nvPr/>
        </p:nvSpPr>
        <p:spPr bwMode="auto">
          <a:xfrm flipV="1">
            <a:off x="3779838" y="3789363"/>
            <a:ext cx="576262" cy="43180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2063" name="Line 39"/>
          <p:cNvSpPr>
            <a:spLocks noChangeShapeType="1"/>
          </p:cNvSpPr>
          <p:nvPr/>
        </p:nvSpPr>
        <p:spPr bwMode="auto">
          <a:xfrm flipH="1" flipV="1">
            <a:off x="3419475" y="4508500"/>
            <a:ext cx="576263" cy="360363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2064" name="Line 40"/>
          <p:cNvSpPr>
            <a:spLocks noChangeShapeType="1"/>
          </p:cNvSpPr>
          <p:nvPr/>
        </p:nvSpPr>
        <p:spPr bwMode="auto">
          <a:xfrm flipH="1">
            <a:off x="3492500" y="3644900"/>
            <a:ext cx="647700" cy="504825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2065" name="Line 41"/>
          <p:cNvSpPr>
            <a:spLocks noChangeShapeType="1"/>
          </p:cNvSpPr>
          <p:nvPr/>
        </p:nvSpPr>
        <p:spPr bwMode="auto">
          <a:xfrm flipH="1">
            <a:off x="4067175" y="4508500"/>
            <a:ext cx="936625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72066" name="Рисунок 2" descr="J02836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879850"/>
            <a:ext cx="2190750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ctrTitle" idx="4294967295"/>
          </p:nvPr>
        </p:nvSpPr>
        <p:spPr>
          <a:xfrm>
            <a:off x="1835150" y="333375"/>
            <a:ext cx="6048375" cy="609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Интерактивні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методи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навчання</a:t>
            </a:r>
            <a:endPara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74082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2301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083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1905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Групові</a:t>
            </a:r>
          </a:p>
        </p:txBody>
      </p:sp>
      <p:sp>
        <p:nvSpPr>
          <p:cNvPr id="174084" name="Text Box 5"/>
          <p:cNvSpPr txBox="1">
            <a:spLocks noChangeArrowheads="1"/>
          </p:cNvSpPr>
          <p:nvPr/>
        </p:nvSpPr>
        <p:spPr bwMode="auto">
          <a:xfrm>
            <a:off x="5724525" y="1052513"/>
            <a:ext cx="358140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22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Індивідуальні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Виконання практичних завдань</a:t>
            </a:r>
          </a:p>
        </p:txBody>
      </p:sp>
      <p:sp>
        <p:nvSpPr>
          <p:cNvPr id="174085" name="Line 6"/>
          <p:cNvSpPr>
            <a:spLocks noChangeShapeType="1"/>
          </p:cNvSpPr>
          <p:nvPr/>
        </p:nvSpPr>
        <p:spPr bwMode="auto">
          <a:xfrm flipH="1">
            <a:off x="2484438" y="836613"/>
            <a:ext cx="17526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086" name="Line 7"/>
          <p:cNvSpPr>
            <a:spLocks noChangeShapeType="1"/>
          </p:cNvSpPr>
          <p:nvPr/>
        </p:nvSpPr>
        <p:spPr bwMode="auto">
          <a:xfrm>
            <a:off x="4284663" y="836613"/>
            <a:ext cx="1655762" cy="642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087" name="Text Box 8"/>
          <p:cNvSpPr txBox="1">
            <a:spLocks noChangeArrowheads="1"/>
          </p:cNvSpPr>
          <p:nvPr/>
        </p:nvSpPr>
        <p:spPr bwMode="auto">
          <a:xfrm>
            <a:off x="179388" y="2708275"/>
            <a:ext cx="3327400" cy="3140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Дискусійні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Групова дискусія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Аналіз ситуацій морального вибору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«Мозковий штурм»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Презентація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Обговорення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Дебати</a:t>
            </a:r>
          </a:p>
        </p:txBody>
      </p:sp>
      <p:sp>
        <p:nvSpPr>
          <p:cNvPr id="174088" name="Text Box 9"/>
          <p:cNvSpPr txBox="1">
            <a:spLocks noChangeArrowheads="1"/>
          </p:cNvSpPr>
          <p:nvPr/>
        </p:nvSpPr>
        <p:spPr bwMode="auto">
          <a:xfrm>
            <a:off x="3492500" y="2852738"/>
            <a:ext cx="2743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Ігрові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Ділова гра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Сюжетно-рольова гра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Дидактична гра </a:t>
            </a:r>
          </a:p>
        </p:txBody>
      </p:sp>
      <p:sp>
        <p:nvSpPr>
          <p:cNvPr id="174089" name="Text Box 10"/>
          <p:cNvSpPr txBox="1">
            <a:spLocks noChangeArrowheads="1"/>
          </p:cNvSpPr>
          <p:nvPr/>
        </p:nvSpPr>
        <p:spPr bwMode="auto">
          <a:xfrm>
            <a:off x="6443663" y="2852738"/>
            <a:ext cx="2449512" cy="2170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Тренінг-методи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Соціально-психологічний тренінг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Тренінг ділового спілкування</a:t>
            </a:r>
          </a:p>
        </p:txBody>
      </p:sp>
      <p:sp>
        <p:nvSpPr>
          <p:cNvPr id="174090" name="Line 11"/>
          <p:cNvSpPr>
            <a:spLocks noChangeShapeType="1"/>
          </p:cNvSpPr>
          <p:nvPr/>
        </p:nvSpPr>
        <p:spPr bwMode="auto">
          <a:xfrm flipH="1">
            <a:off x="1676400" y="1600200"/>
            <a:ext cx="304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091" name="Line 12"/>
          <p:cNvSpPr>
            <a:spLocks noChangeShapeType="1"/>
          </p:cNvSpPr>
          <p:nvPr/>
        </p:nvSpPr>
        <p:spPr bwMode="auto">
          <a:xfrm>
            <a:off x="1981200" y="1600200"/>
            <a:ext cx="2159000" cy="161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092" name="Line 13"/>
          <p:cNvSpPr>
            <a:spLocks noChangeShapeType="1"/>
          </p:cNvSpPr>
          <p:nvPr/>
        </p:nvSpPr>
        <p:spPr bwMode="auto">
          <a:xfrm>
            <a:off x="1981200" y="1600200"/>
            <a:ext cx="5105400" cy="161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FF0000"/>
                </a:solidFill>
              </a:rPr>
              <a:t> 	</a:t>
            </a:r>
            <a:br>
              <a:rPr lang="ru-RU" b="1" i="1" smtClean="0">
                <a:solidFill>
                  <a:srgbClr val="FF0000"/>
                </a:solidFill>
              </a:rPr>
            </a:br>
            <a:r>
              <a:rPr lang="ru-RU" sz="4000" b="1" i="1" smtClean="0">
                <a:solidFill>
                  <a:srgbClr val="FF0000"/>
                </a:solidFill>
              </a:rPr>
              <a:t>Інтерактивні методи навчання дозволяють вирішувати наступні завдання:</a:t>
            </a:r>
          </a:p>
        </p:txBody>
      </p:sp>
      <p:sp>
        <p:nvSpPr>
          <p:cNvPr id="176131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eaLnBrk="1" hangingPunct="1"/>
            <a:r>
              <a:rPr lang="ru-RU" smtClean="0"/>
              <a:t>Активне включення кожного учня в процес засвоєння навчального матеріалу</a:t>
            </a:r>
          </a:p>
          <a:p>
            <a:pPr eaLnBrk="1" hangingPunct="1"/>
            <a:r>
              <a:rPr lang="ru-RU" smtClean="0"/>
              <a:t>Підвищення  пізнавальної мотивації</a:t>
            </a:r>
          </a:p>
          <a:p>
            <a:pPr eaLnBrk="1" hangingPunct="1"/>
            <a:r>
              <a:rPr lang="ru-RU" smtClean="0"/>
              <a:t>Навчання навичкам успішного спілкування(уміння слухати і чути один одного, вибудовувати діалог, задавати питання на розуміння)</a:t>
            </a:r>
            <a:endParaRPr lang="uk-UA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8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8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6|29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3.1|4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3.1|4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3.1|4.3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Синий обелиск">
  <a:themeElements>
    <a:clrScheme name="Синий обелиск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Синий обелиск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Синий обелиск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иний обелиск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иний обелиск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иний обелиск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иний обелиск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Синий обелиск">
  <a:themeElements>
    <a:clrScheme name="Синий обелиск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Синий обелиск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Синий обелиск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иний обелиск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иний обелиск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иний обелиск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иний обелиск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Синий обелиск">
  <a:themeElements>
    <a:clrScheme name="Синий обелиск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Синий обелиск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Синий обелиск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иний обелиск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иний обелиск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иний обелиск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иний обелиск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Синий обелиск">
  <a:themeElements>
    <a:clrScheme name="Синий обелиск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Синий обелиск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Синий обелиск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иний обелиск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иний обелиск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иний обелиск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иний обелиск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Синий обелиск">
  <a:themeElements>
    <a:clrScheme name="Синий обелиск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Синий обелиск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Синий обелиск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иний обелиск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иний обелиск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иний обелиск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иний обелиск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671</Words>
  <Application>Microsoft Office PowerPoint</Application>
  <PresentationFormat>Экран (4:3)</PresentationFormat>
  <Paragraphs>254</Paragraphs>
  <Slides>21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21</vt:i4>
      </vt:variant>
    </vt:vector>
  </HeadingPairs>
  <TitlesOfParts>
    <vt:vector size="34" baseType="lpstr">
      <vt:lpstr>Тема Office</vt:lpstr>
      <vt:lpstr>1_Тема Office</vt:lpstr>
      <vt:lpstr>2_Тема Office</vt:lpstr>
      <vt:lpstr>Волна</vt:lpstr>
      <vt:lpstr>1_Волна</vt:lpstr>
      <vt:lpstr>2_Волна</vt:lpstr>
      <vt:lpstr>3_Волна</vt:lpstr>
      <vt:lpstr>Modèle par défaut</vt:lpstr>
      <vt:lpstr>Синий обелиск</vt:lpstr>
      <vt:lpstr>1_Синий обелиск</vt:lpstr>
      <vt:lpstr>2_Синий обелиск</vt:lpstr>
      <vt:lpstr>3_Синий обелиск</vt:lpstr>
      <vt:lpstr>4_Синий обелиск</vt:lpstr>
      <vt:lpstr>Слайд 1</vt:lpstr>
      <vt:lpstr>Слайд 2</vt:lpstr>
      <vt:lpstr>Проблемна тема:</vt:lpstr>
      <vt:lpstr>Слайд 4</vt:lpstr>
      <vt:lpstr>Слайд 5</vt:lpstr>
      <vt:lpstr>Система роботи над темою</vt:lpstr>
      <vt:lpstr>Види методів навчання</vt:lpstr>
      <vt:lpstr>Интерактивні методи навчання</vt:lpstr>
      <vt:lpstr>   Інтерактивні методи навчання дозволяють вирішувати наступні завдання:</vt:lpstr>
      <vt:lpstr>Методичні прийоми інтерактивного навчання:</vt:lpstr>
      <vt:lpstr>Методичні прийоми інтерактивного навчання:</vt:lpstr>
      <vt:lpstr> Дослідження відслонення піщаних порід  в кар’єрі біля села Берестовенька </vt:lpstr>
      <vt:lpstr>Слайд 13</vt:lpstr>
      <vt:lpstr>Слайд 14</vt:lpstr>
      <vt:lpstr>Слайд 15</vt:lpstr>
      <vt:lpstr>Правила управління успіхом на уроці</vt:lpstr>
      <vt:lpstr>Висновки: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uchitel</cp:lastModifiedBy>
  <cp:revision>27</cp:revision>
  <dcterms:created xsi:type="dcterms:W3CDTF">2013-03-26T22:02:21Z</dcterms:created>
  <dcterms:modified xsi:type="dcterms:W3CDTF">2018-04-04T10:18:37Z</dcterms:modified>
</cp:coreProperties>
</file>