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1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5012A-322C-457A-B68B-57B1675E84B6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500CBC-C8A1-4399-84E8-AF5ACBC12C08}">
      <dgm:prSet phldrT="[Текст]" custT="1"/>
      <dgm:spPr/>
      <dgm:t>
        <a:bodyPr/>
        <a:lstStyle/>
        <a:p>
          <a:r>
            <a:rPr lang="uk-UA" sz="1800" b="1" dirty="0" err="1" smtClean="0"/>
            <a:t>Ітерактивні</a:t>
          </a:r>
          <a:endParaRPr lang="ru-RU" sz="1800" b="1" dirty="0"/>
        </a:p>
      </dgm:t>
    </dgm:pt>
    <dgm:pt modelId="{3B871FCF-7369-4E76-8E30-2341AFF136B9}" type="parTrans" cxnId="{90628EAA-6729-4ABC-943C-5E3351A3E234}">
      <dgm:prSet/>
      <dgm:spPr/>
      <dgm:t>
        <a:bodyPr/>
        <a:lstStyle/>
        <a:p>
          <a:endParaRPr lang="ru-RU"/>
        </a:p>
      </dgm:t>
    </dgm:pt>
    <dgm:pt modelId="{B392877E-DE22-482B-9055-3D20D14CF838}" type="sibTrans" cxnId="{90628EAA-6729-4ABC-943C-5E3351A3E234}">
      <dgm:prSet/>
      <dgm:spPr/>
      <dgm:t>
        <a:bodyPr/>
        <a:lstStyle/>
        <a:p>
          <a:endParaRPr lang="ru-RU"/>
        </a:p>
      </dgm:t>
    </dgm:pt>
    <dgm:pt modelId="{37DC3451-20E0-47A6-B757-673393ECDC6E}">
      <dgm:prSet phldrT="[Текст]" custT="1"/>
      <dgm:spPr/>
      <dgm:t>
        <a:bodyPr/>
        <a:lstStyle/>
        <a:p>
          <a:r>
            <a:rPr lang="uk-UA" sz="1600" b="1" dirty="0" smtClean="0"/>
            <a:t>Ситуативне моделювання</a:t>
          </a:r>
          <a:endParaRPr lang="ru-RU" sz="1600" b="1" dirty="0"/>
        </a:p>
      </dgm:t>
    </dgm:pt>
    <dgm:pt modelId="{BEBD94EC-BFA8-45BF-AC76-BE6981AD8278}" type="parTrans" cxnId="{58FB7669-40BD-41AE-BD1A-8BD8536A2AC0}">
      <dgm:prSet/>
      <dgm:spPr/>
      <dgm:t>
        <a:bodyPr/>
        <a:lstStyle/>
        <a:p>
          <a:endParaRPr lang="ru-RU"/>
        </a:p>
      </dgm:t>
    </dgm:pt>
    <dgm:pt modelId="{D4F1BC6E-F38F-40E4-9E2E-FF676D2D49A1}" type="sibTrans" cxnId="{58FB7669-40BD-41AE-BD1A-8BD8536A2AC0}">
      <dgm:prSet/>
      <dgm:spPr/>
      <dgm:t>
        <a:bodyPr/>
        <a:lstStyle/>
        <a:p>
          <a:endParaRPr lang="ru-RU"/>
        </a:p>
      </dgm:t>
    </dgm:pt>
    <dgm:pt modelId="{5CC7B2E4-165F-4D03-9101-5629F5042945}">
      <dgm:prSet phldrT="[Текст]" custT="1"/>
      <dgm:spPr/>
      <dgm:t>
        <a:bodyPr/>
        <a:lstStyle/>
        <a:p>
          <a:r>
            <a:rPr lang="uk-UA" sz="1400" b="1" dirty="0" smtClean="0"/>
            <a:t>Дискусія в стилі телешоу</a:t>
          </a:r>
          <a:endParaRPr lang="ru-RU" sz="1400" b="1" dirty="0"/>
        </a:p>
      </dgm:t>
    </dgm:pt>
    <dgm:pt modelId="{88DA3688-B0D8-4025-98A3-7923E7FF1E2E}" type="parTrans" cxnId="{0FEBF18B-0E5F-4506-9723-761DA76F4E9D}">
      <dgm:prSet/>
      <dgm:spPr/>
      <dgm:t>
        <a:bodyPr/>
        <a:lstStyle/>
        <a:p>
          <a:endParaRPr lang="ru-RU"/>
        </a:p>
      </dgm:t>
    </dgm:pt>
    <dgm:pt modelId="{400343BE-662E-439B-922D-1CB4F53C5C67}" type="sibTrans" cxnId="{0FEBF18B-0E5F-4506-9723-761DA76F4E9D}">
      <dgm:prSet/>
      <dgm:spPr/>
      <dgm:t>
        <a:bodyPr/>
        <a:lstStyle/>
        <a:p>
          <a:endParaRPr lang="ru-RU"/>
        </a:p>
      </dgm:t>
    </dgm:pt>
    <dgm:pt modelId="{F492CFD7-7D25-45C0-86CB-50CE084680D7}">
      <dgm:prSet phldrT="[Текст]" custT="1"/>
      <dgm:spPr/>
      <dgm:t>
        <a:bodyPr/>
        <a:lstStyle/>
        <a:p>
          <a:r>
            <a:rPr lang="uk-UA" sz="1600" b="1" dirty="0" smtClean="0"/>
            <a:t>Метод дискусії</a:t>
          </a:r>
          <a:endParaRPr lang="ru-RU" sz="1600" b="1" dirty="0"/>
        </a:p>
      </dgm:t>
    </dgm:pt>
    <dgm:pt modelId="{F08D7824-0C7C-4ED1-ACE7-E3A3AB44516A}" type="parTrans" cxnId="{A71B75EA-8A49-4BD6-AEF6-549DD9611F7C}">
      <dgm:prSet/>
      <dgm:spPr/>
      <dgm:t>
        <a:bodyPr/>
        <a:lstStyle/>
        <a:p>
          <a:endParaRPr lang="ru-RU"/>
        </a:p>
      </dgm:t>
    </dgm:pt>
    <dgm:pt modelId="{C0CBBE37-7AC0-4B42-A384-13297B9F993C}" type="sibTrans" cxnId="{A71B75EA-8A49-4BD6-AEF6-549DD9611F7C}">
      <dgm:prSet/>
      <dgm:spPr/>
      <dgm:t>
        <a:bodyPr/>
        <a:lstStyle/>
        <a:p>
          <a:endParaRPr lang="ru-RU"/>
        </a:p>
      </dgm:t>
    </dgm:pt>
    <dgm:pt modelId="{E2BB973C-5B25-4A56-AB9D-1926EF045F9C}">
      <dgm:prSet phldrT="[Текст]" custT="1"/>
      <dgm:spPr/>
      <dgm:t>
        <a:bodyPr/>
        <a:lstStyle/>
        <a:p>
          <a:r>
            <a:rPr lang="uk-UA" sz="1600" b="1" dirty="0" smtClean="0"/>
            <a:t>Кооперативно-групове навчання</a:t>
          </a:r>
          <a:endParaRPr lang="ru-RU" sz="1600" b="1" dirty="0"/>
        </a:p>
      </dgm:t>
    </dgm:pt>
    <dgm:pt modelId="{775DACF0-0E42-4EE5-B517-385D954E5F76}" type="parTrans" cxnId="{48541051-793A-4276-9506-0C277FAF650B}">
      <dgm:prSet/>
      <dgm:spPr/>
      <dgm:t>
        <a:bodyPr/>
        <a:lstStyle/>
        <a:p>
          <a:endParaRPr lang="ru-RU"/>
        </a:p>
      </dgm:t>
    </dgm:pt>
    <dgm:pt modelId="{4E4B5F2D-B980-4A8B-BFE1-71B0C3434CF2}" type="sibTrans" cxnId="{48541051-793A-4276-9506-0C277FAF650B}">
      <dgm:prSet/>
      <dgm:spPr/>
      <dgm:t>
        <a:bodyPr/>
        <a:lstStyle/>
        <a:p>
          <a:endParaRPr lang="ru-RU"/>
        </a:p>
      </dgm:t>
    </dgm:pt>
    <dgm:pt modelId="{BB311F4E-91BA-4C19-A5BD-7A54722EEAB1}">
      <dgm:prSet phldrT="[Текст]" custT="1"/>
      <dgm:spPr/>
      <dgm:t>
        <a:bodyPr/>
        <a:lstStyle/>
        <a:p>
          <a:r>
            <a:rPr lang="uk-UA" sz="1400" b="1" dirty="0" err="1" smtClean="0"/>
            <a:t>“Займи</a:t>
          </a:r>
          <a:r>
            <a:rPr lang="uk-UA" sz="1400" b="1" dirty="0" smtClean="0"/>
            <a:t> </a:t>
          </a:r>
          <a:r>
            <a:rPr lang="uk-UA" sz="1400" b="1" dirty="0" err="1" smtClean="0"/>
            <a:t>позицію”</a:t>
          </a:r>
          <a:endParaRPr lang="ru-RU" sz="1400" b="1" dirty="0"/>
        </a:p>
      </dgm:t>
    </dgm:pt>
    <dgm:pt modelId="{628B5A28-7F59-410E-9A8B-B09ECD97F2AC}" type="parTrans" cxnId="{8E229DA7-77F5-4940-94D6-D2B29E053D55}">
      <dgm:prSet/>
      <dgm:spPr/>
      <dgm:t>
        <a:bodyPr/>
        <a:lstStyle/>
        <a:p>
          <a:endParaRPr lang="ru-RU"/>
        </a:p>
      </dgm:t>
    </dgm:pt>
    <dgm:pt modelId="{E7C0EB47-7308-4C8F-A514-42207A1E8960}" type="sibTrans" cxnId="{8E229DA7-77F5-4940-94D6-D2B29E053D55}">
      <dgm:prSet/>
      <dgm:spPr/>
      <dgm:t>
        <a:bodyPr/>
        <a:lstStyle/>
        <a:p>
          <a:endParaRPr lang="ru-RU"/>
        </a:p>
      </dgm:t>
    </dgm:pt>
    <dgm:pt modelId="{38BF3617-8056-4D56-BAB8-5FFC473018BC}">
      <dgm:prSet custT="1"/>
      <dgm:spPr/>
      <dgm:t>
        <a:bodyPr/>
        <a:lstStyle/>
        <a:p>
          <a:r>
            <a:rPr lang="uk-UA" sz="1400" b="1" dirty="0" smtClean="0"/>
            <a:t>Рольова гра</a:t>
          </a:r>
          <a:endParaRPr lang="ru-RU" sz="1400" b="1" dirty="0"/>
        </a:p>
      </dgm:t>
    </dgm:pt>
    <dgm:pt modelId="{AB4BA4AE-3FB8-407C-81FA-9A1546BD0FA1}" type="parTrans" cxnId="{CCC2AC40-05EF-44C4-B8D9-233C1EC3BB95}">
      <dgm:prSet/>
      <dgm:spPr/>
      <dgm:t>
        <a:bodyPr/>
        <a:lstStyle/>
        <a:p>
          <a:endParaRPr lang="ru-RU"/>
        </a:p>
      </dgm:t>
    </dgm:pt>
    <dgm:pt modelId="{D845B294-81A4-4E8E-933D-E0CF932A40D2}" type="sibTrans" cxnId="{CCC2AC40-05EF-44C4-B8D9-233C1EC3BB95}">
      <dgm:prSet/>
      <dgm:spPr/>
      <dgm:t>
        <a:bodyPr/>
        <a:lstStyle/>
        <a:p>
          <a:endParaRPr lang="ru-RU"/>
        </a:p>
      </dgm:t>
    </dgm:pt>
    <dgm:pt modelId="{AC8D7762-6BA4-4885-84BE-253C0A15EFDB}">
      <dgm:prSet custT="1"/>
      <dgm:spPr/>
      <dgm:t>
        <a:bodyPr/>
        <a:lstStyle/>
        <a:p>
          <a:r>
            <a:rPr lang="uk-UA" sz="1400" b="1" dirty="0" smtClean="0"/>
            <a:t>Сценки</a:t>
          </a:r>
          <a:endParaRPr lang="ru-RU" sz="1400" b="1" dirty="0"/>
        </a:p>
      </dgm:t>
    </dgm:pt>
    <dgm:pt modelId="{BDC19334-6C43-49EB-B3C6-5C51704AE46F}" type="parTrans" cxnId="{27BCD031-EA55-4664-A9BF-A1A1D61B6513}">
      <dgm:prSet/>
      <dgm:spPr/>
      <dgm:t>
        <a:bodyPr/>
        <a:lstStyle/>
        <a:p>
          <a:endParaRPr lang="ru-RU"/>
        </a:p>
      </dgm:t>
    </dgm:pt>
    <dgm:pt modelId="{3F66DCC7-5128-42F7-8A17-2A910672F2DA}" type="sibTrans" cxnId="{27BCD031-EA55-4664-A9BF-A1A1D61B6513}">
      <dgm:prSet/>
      <dgm:spPr/>
      <dgm:t>
        <a:bodyPr/>
        <a:lstStyle/>
        <a:p>
          <a:endParaRPr lang="ru-RU"/>
        </a:p>
      </dgm:t>
    </dgm:pt>
    <dgm:pt modelId="{124D0E55-B1A0-47F8-B144-630FAA39AB89}">
      <dgm:prSet custT="1"/>
      <dgm:spPr/>
      <dgm:t>
        <a:bodyPr/>
        <a:lstStyle/>
        <a:p>
          <a:r>
            <a:rPr lang="uk-UA" sz="1400" b="1" dirty="0" smtClean="0"/>
            <a:t>Драматизація</a:t>
          </a:r>
          <a:endParaRPr lang="ru-RU" sz="1400" b="1" dirty="0"/>
        </a:p>
      </dgm:t>
    </dgm:pt>
    <dgm:pt modelId="{D31ADD99-4E54-4462-B362-4861C52104F6}" type="parTrans" cxnId="{74F6F24E-EC8D-490C-ACC1-618ECA3360D4}">
      <dgm:prSet/>
      <dgm:spPr/>
      <dgm:t>
        <a:bodyPr/>
        <a:lstStyle/>
        <a:p>
          <a:endParaRPr lang="ru-RU"/>
        </a:p>
      </dgm:t>
    </dgm:pt>
    <dgm:pt modelId="{6B2DCAB5-DC7A-4253-8552-D493C93062B8}" type="sibTrans" cxnId="{74F6F24E-EC8D-490C-ACC1-618ECA3360D4}">
      <dgm:prSet/>
      <dgm:spPr/>
      <dgm:t>
        <a:bodyPr/>
        <a:lstStyle/>
        <a:p>
          <a:endParaRPr lang="ru-RU"/>
        </a:p>
      </dgm:t>
    </dgm:pt>
    <dgm:pt modelId="{DCDADC61-085A-4090-8257-B5F923F34A9D}">
      <dgm:prSet custT="1"/>
      <dgm:spPr/>
      <dgm:t>
        <a:bodyPr/>
        <a:lstStyle/>
        <a:p>
          <a:r>
            <a:rPr lang="uk-UA" sz="1400" b="1" dirty="0" smtClean="0"/>
            <a:t>Незакінчене речення</a:t>
          </a:r>
          <a:endParaRPr lang="ru-RU" sz="1400" b="1" dirty="0"/>
        </a:p>
      </dgm:t>
    </dgm:pt>
    <dgm:pt modelId="{C9E467BC-49A7-450A-A412-A8A12EB573A5}" type="parTrans" cxnId="{79F3A953-05C3-4C08-BB85-0B103B2E0A2C}">
      <dgm:prSet/>
      <dgm:spPr/>
      <dgm:t>
        <a:bodyPr/>
        <a:lstStyle/>
        <a:p>
          <a:endParaRPr lang="ru-RU"/>
        </a:p>
      </dgm:t>
    </dgm:pt>
    <dgm:pt modelId="{88433CC7-89AB-4A1A-97ED-234BF4EE92A0}" type="sibTrans" cxnId="{79F3A953-05C3-4C08-BB85-0B103B2E0A2C}">
      <dgm:prSet/>
      <dgm:spPr/>
      <dgm:t>
        <a:bodyPr/>
        <a:lstStyle/>
        <a:p>
          <a:endParaRPr lang="ru-RU"/>
        </a:p>
      </dgm:t>
    </dgm:pt>
    <dgm:pt modelId="{4C1A31AE-84D5-4756-93F1-0D915AB171E8}">
      <dgm:prSet custT="1"/>
      <dgm:spPr/>
      <dgm:t>
        <a:bodyPr/>
        <a:lstStyle/>
        <a:p>
          <a:r>
            <a:rPr lang="uk-UA" sz="1400" b="1" dirty="0" smtClean="0"/>
            <a:t>Мікрофон</a:t>
          </a:r>
          <a:endParaRPr lang="ru-RU" sz="1400" b="1" dirty="0"/>
        </a:p>
      </dgm:t>
    </dgm:pt>
    <dgm:pt modelId="{F56C8868-699D-4DEE-A11F-8B2544DC40D1}" type="parTrans" cxnId="{D9F4FAAA-3FCF-474E-A1B1-BA35F38F31F7}">
      <dgm:prSet/>
      <dgm:spPr/>
      <dgm:t>
        <a:bodyPr/>
        <a:lstStyle/>
        <a:p>
          <a:endParaRPr lang="ru-RU"/>
        </a:p>
      </dgm:t>
    </dgm:pt>
    <dgm:pt modelId="{252A93B1-E70C-4FFE-B9A2-4C79BEF3CE63}" type="sibTrans" cxnId="{D9F4FAAA-3FCF-474E-A1B1-BA35F38F31F7}">
      <dgm:prSet/>
      <dgm:spPr/>
      <dgm:t>
        <a:bodyPr/>
        <a:lstStyle/>
        <a:p>
          <a:endParaRPr lang="ru-RU"/>
        </a:p>
      </dgm:t>
    </dgm:pt>
    <dgm:pt modelId="{B6A78A6D-C20C-4F9B-8AA7-600FC9EC882E}">
      <dgm:prSet custT="1"/>
      <dgm:spPr/>
      <dgm:t>
        <a:bodyPr/>
        <a:lstStyle/>
        <a:p>
          <a:r>
            <a:rPr lang="uk-UA" sz="1600" b="1" dirty="0" smtClean="0"/>
            <a:t>Імітаційні ігри</a:t>
          </a:r>
          <a:endParaRPr lang="ru-RU" sz="1600" b="1" dirty="0"/>
        </a:p>
      </dgm:t>
    </dgm:pt>
    <dgm:pt modelId="{BAE4065D-4966-432A-8379-2D0389E43E13}" type="parTrans" cxnId="{456BFEB2-58DD-4F95-8F2A-058D2446E1C1}">
      <dgm:prSet/>
      <dgm:spPr/>
      <dgm:t>
        <a:bodyPr/>
        <a:lstStyle/>
        <a:p>
          <a:endParaRPr lang="ru-RU"/>
        </a:p>
      </dgm:t>
    </dgm:pt>
    <dgm:pt modelId="{A5B01341-9E2F-4AD2-9EF7-D893BCA8C7EA}" type="sibTrans" cxnId="{456BFEB2-58DD-4F95-8F2A-058D2446E1C1}">
      <dgm:prSet/>
      <dgm:spPr/>
      <dgm:t>
        <a:bodyPr/>
        <a:lstStyle/>
        <a:p>
          <a:endParaRPr lang="ru-RU"/>
        </a:p>
      </dgm:t>
    </dgm:pt>
    <dgm:pt modelId="{B205A16B-3413-4D1F-A419-F8C0879A7CB7}" type="pres">
      <dgm:prSet presAssocID="{8275012A-322C-457A-B68B-57B1675E84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E64CC-0582-4FB8-91CD-D79D98139CAC}" type="pres">
      <dgm:prSet presAssocID="{D2500CBC-C8A1-4399-84E8-AF5ACBC12C08}" presName="root1" presStyleCnt="0"/>
      <dgm:spPr/>
      <dgm:t>
        <a:bodyPr/>
        <a:lstStyle/>
        <a:p>
          <a:endParaRPr lang="ru-RU"/>
        </a:p>
      </dgm:t>
    </dgm:pt>
    <dgm:pt modelId="{8577029F-094F-4D8C-B450-744B25C0143E}" type="pres">
      <dgm:prSet presAssocID="{D2500CBC-C8A1-4399-84E8-AF5ACBC12C08}" presName="LevelOneTextNode" presStyleLbl="node0" presStyleIdx="0" presStyleCnt="1" custScaleX="2420000" custScaleY="1818182" custLinFactX="-1513358" custLinFactY="71360" custLinFactNeighborX="-16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28F17-CB2C-4BC1-B0E4-3938C0810756}" type="pres">
      <dgm:prSet presAssocID="{D2500CBC-C8A1-4399-84E8-AF5ACBC12C08}" presName="level2hierChild" presStyleCnt="0"/>
      <dgm:spPr/>
      <dgm:t>
        <a:bodyPr/>
        <a:lstStyle/>
        <a:p>
          <a:endParaRPr lang="ru-RU"/>
        </a:p>
      </dgm:t>
    </dgm:pt>
    <dgm:pt modelId="{742CC055-C824-47EC-99D0-CE74A59AAC06}" type="pres">
      <dgm:prSet presAssocID="{BEBD94EC-BFA8-45BF-AC76-BE6981AD827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289E684-3117-43DB-AD1E-D58DC61120F0}" type="pres">
      <dgm:prSet presAssocID="{BEBD94EC-BFA8-45BF-AC76-BE6981AD827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ED6FD6-08A9-4071-A758-0FB3C21655A7}" type="pres">
      <dgm:prSet presAssocID="{37DC3451-20E0-47A6-B757-673393ECDC6E}" presName="root2" presStyleCnt="0"/>
      <dgm:spPr/>
      <dgm:t>
        <a:bodyPr/>
        <a:lstStyle/>
        <a:p>
          <a:endParaRPr lang="ru-RU"/>
        </a:p>
      </dgm:t>
    </dgm:pt>
    <dgm:pt modelId="{9A9519CC-3062-450F-93A0-9EAFFB002A03}" type="pres">
      <dgm:prSet presAssocID="{37DC3451-20E0-47A6-B757-673393ECDC6E}" presName="LevelTwoTextNode" presStyleLbl="node2" presStyleIdx="0" presStyleCnt="4" custScaleX="2420000" custScaleY="2420000" custLinFactX="-1408575" custLinFactY="1400000" custLinFactNeighborX="-1500000" custLinFactNeighborY="1405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230AA-D23F-4BBF-AA48-04223F10EF70}" type="pres">
      <dgm:prSet presAssocID="{37DC3451-20E0-47A6-B757-673393ECDC6E}" presName="level3hierChild" presStyleCnt="0"/>
      <dgm:spPr/>
      <dgm:t>
        <a:bodyPr/>
        <a:lstStyle/>
        <a:p>
          <a:endParaRPr lang="ru-RU"/>
        </a:p>
      </dgm:t>
    </dgm:pt>
    <dgm:pt modelId="{BF3F9881-38F1-44C9-9742-681FBDCD57EC}" type="pres">
      <dgm:prSet presAssocID="{AB4BA4AE-3FB8-407C-81FA-9A1546BD0FA1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3BF142F0-C576-4871-BDA5-FB9DF9B421FE}" type="pres">
      <dgm:prSet presAssocID="{AB4BA4AE-3FB8-407C-81FA-9A1546BD0FA1}" presName="connTx" presStyleLbl="parChTrans1D3" presStyleIdx="0" presStyleCnt="7"/>
      <dgm:spPr/>
      <dgm:t>
        <a:bodyPr/>
        <a:lstStyle/>
        <a:p>
          <a:endParaRPr lang="ru-RU"/>
        </a:p>
      </dgm:t>
    </dgm:pt>
    <dgm:pt modelId="{8819C82B-E259-4A31-AF5C-D80C21E2C590}" type="pres">
      <dgm:prSet presAssocID="{38BF3617-8056-4D56-BAB8-5FFC473018BC}" presName="root2" presStyleCnt="0"/>
      <dgm:spPr/>
      <dgm:t>
        <a:bodyPr/>
        <a:lstStyle/>
        <a:p>
          <a:endParaRPr lang="ru-RU"/>
        </a:p>
      </dgm:t>
    </dgm:pt>
    <dgm:pt modelId="{D22AE5B1-4C5B-40D5-A34E-149FF88C7F6F}" type="pres">
      <dgm:prSet presAssocID="{38BF3617-8056-4D56-BAB8-5FFC473018BC}" presName="LevelTwoTextNode" presStyleLbl="node3" presStyleIdx="0" presStyleCnt="7" custScaleX="2000000" custScaleY="2000000" custLinFactX="-1500000" custLinFactY="500000" custLinFactNeighborX="-1547988" custLinFactNeighborY="519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3C778-DD26-4D75-95F9-977BF647D66F}" type="pres">
      <dgm:prSet presAssocID="{38BF3617-8056-4D56-BAB8-5FFC473018BC}" presName="level3hierChild" presStyleCnt="0"/>
      <dgm:spPr/>
      <dgm:t>
        <a:bodyPr/>
        <a:lstStyle/>
        <a:p>
          <a:endParaRPr lang="ru-RU"/>
        </a:p>
      </dgm:t>
    </dgm:pt>
    <dgm:pt modelId="{777583D4-4AEA-4B5D-AA21-79EE34699FEC}" type="pres">
      <dgm:prSet presAssocID="{BDC19334-6C43-49EB-B3C6-5C51704AE46F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B6BD967C-8673-48DA-B0E5-63DE27BCEE4E}" type="pres">
      <dgm:prSet presAssocID="{BDC19334-6C43-49EB-B3C6-5C51704AE46F}" presName="connTx" presStyleLbl="parChTrans1D3" presStyleIdx="1" presStyleCnt="7"/>
      <dgm:spPr/>
      <dgm:t>
        <a:bodyPr/>
        <a:lstStyle/>
        <a:p>
          <a:endParaRPr lang="ru-RU"/>
        </a:p>
      </dgm:t>
    </dgm:pt>
    <dgm:pt modelId="{6CA2EEBA-1D1A-4C44-8FD3-4FFAF9334A40}" type="pres">
      <dgm:prSet presAssocID="{AC8D7762-6BA4-4885-84BE-253C0A15EFDB}" presName="root2" presStyleCnt="0"/>
      <dgm:spPr/>
      <dgm:t>
        <a:bodyPr/>
        <a:lstStyle/>
        <a:p>
          <a:endParaRPr lang="ru-RU"/>
        </a:p>
      </dgm:t>
    </dgm:pt>
    <dgm:pt modelId="{5081841B-C559-4A3F-8C5A-988EDF02C72C}" type="pres">
      <dgm:prSet presAssocID="{AC8D7762-6BA4-4885-84BE-253C0A15EFDB}" presName="LevelTwoTextNode" presStyleLbl="node3" presStyleIdx="1" presStyleCnt="7" custScaleX="2000000" custScaleY="2000000" custLinFactX="-164806" custLinFactY="-248149" custLinFactNeighborX="-2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0CED34-93E0-40A7-8718-8C5080663C0D}" type="pres">
      <dgm:prSet presAssocID="{AC8D7762-6BA4-4885-84BE-253C0A15EFDB}" presName="level3hierChild" presStyleCnt="0"/>
      <dgm:spPr/>
      <dgm:t>
        <a:bodyPr/>
        <a:lstStyle/>
        <a:p>
          <a:endParaRPr lang="ru-RU"/>
        </a:p>
      </dgm:t>
    </dgm:pt>
    <dgm:pt modelId="{B1973F7B-C19D-4018-89F4-7C64FC4B875F}" type="pres">
      <dgm:prSet presAssocID="{D31ADD99-4E54-4462-B362-4861C52104F6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487BCFD5-039F-4BA6-833B-6FFF9C18265C}" type="pres">
      <dgm:prSet presAssocID="{D31ADD99-4E54-4462-B362-4861C52104F6}" presName="connTx" presStyleLbl="parChTrans1D3" presStyleIdx="2" presStyleCnt="7"/>
      <dgm:spPr/>
      <dgm:t>
        <a:bodyPr/>
        <a:lstStyle/>
        <a:p>
          <a:endParaRPr lang="ru-RU"/>
        </a:p>
      </dgm:t>
    </dgm:pt>
    <dgm:pt modelId="{E40B084E-746A-469C-BD55-2FD8A782194F}" type="pres">
      <dgm:prSet presAssocID="{124D0E55-B1A0-47F8-B144-630FAA39AB89}" presName="root2" presStyleCnt="0"/>
      <dgm:spPr/>
      <dgm:t>
        <a:bodyPr/>
        <a:lstStyle/>
        <a:p>
          <a:endParaRPr lang="ru-RU"/>
        </a:p>
      </dgm:t>
    </dgm:pt>
    <dgm:pt modelId="{214FCD6A-349C-4932-82A1-CDCBB52E6031}" type="pres">
      <dgm:prSet presAssocID="{124D0E55-B1A0-47F8-B144-630FAA39AB89}" presName="LevelTwoTextNode" presStyleLbl="node3" presStyleIdx="2" presStyleCnt="7" custScaleX="2000000" custScaleY="2000000" custLinFactX="-41207" custLinFactY="-356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4D89F-E4E6-428E-B313-58860D81E8D4}" type="pres">
      <dgm:prSet presAssocID="{124D0E55-B1A0-47F8-B144-630FAA39AB89}" presName="level3hierChild" presStyleCnt="0"/>
      <dgm:spPr/>
      <dgm:t>
        <a:bodyPr/>
        <a:lstStyle/>
        <a:p>
          <a:endParaRPr lang="ru-RU"/>
        </a:p>
      </dgm:t>
    </dgm:pt>
    <dgm:pt modelId="{B75FBDDB-1F47-4A76-83F0-1CF690AEF391}" type="pres">
      <dgm:prSet presAssocID="{775DACF0-0E42-4EE5-B517-385D954E5F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9F284DA-8707-42DF-9C81-CF4FD33A42A9}" type="pres">
      <dgm:prSet presAssocID="{775DACF0-0E42-4EE5-B517-385D954E5F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9B30AE0-CB2A-4E73-9327-44044FDF13B2}" type="pres">
      <dgm:prSet presAssocID="{E2BB973C-5B25-4A56-AB9D-1926EF045F9C}" presName="root2" presStyleCnt="0"/>
      <dgm:spPr/>
      <dgm:t>
        <a:bodyPr/>
        <a:lstStyle/>
        <a:p>
          <a:endParaRPr lang="ru-RU"/>
        </a:p>
      </dgm:t>
    </dgm:pt>
    <dgm:pt modelId="{99343B66-AA7C-4923-AD09-D8E0481D9DC4}" type="pres">
      <dgm:prSet presAssocID="{E2BB973C-5B25-4A56-AB9D-1926EF045F9C}" presName="LevelTwoTextNode" presStyleLbl="node2" presStyleIdx="1" presStyleCnt="4" custScaleX="2420000" custScaleY="2420000" custLinFactX="600000" custLinFactNeighborX="627997" custLinFactNeighborY="4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CD190-C440-4C7E-AEBF-7E9CCC473EE5}" type="pres">
      <dgm:prSet presAssocID="{E2BB973C-5B25-4A56-AB9D-1926EF045F9C}" presName="level3hierChild" presStyleCnt="0"/>
      <dgm:spPr/>
      <dgm:t>
        <a:bodyPr/>
        <a:lstStyle/>
        <a:p>
          <a:endParaRPr lang="ru-RU"/>
        </a:p>
      </dgm:t>
    </dgm:pt>
    <dgm:pt modelId="{15F2C3E7-953C-4DC4-92DF-F732B06BF435}" type="pres">
      <dgm:prSet presAssocID="{F56C8868-699D-4DEE-A11F-8B2544DC40D1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00536FAE-852F-4B3F-A948-47A8FE91EDC8}" type="pres">
      <dgm:prSet presAssocID="{F56C8868-699D-4DEE-A11F-8B2544DC40D1}" presName="connTx" presStyleLbl="parChTrans1D3" presStyleIdx="3" presStyleCnt="7"/>
      <dgm:spPr/>
      <dgm:t>
        <a:bodyPr/>
        <a:lstStyle/>
        <a:p>
          <a:endParaRPr lang="ru-RU"/>
        </a:p>
      </dgm:t>
    </dgm:pt>
    <dgm:pt modelId="{ECBBB1F2-8600-484A-A63E-08283D7DD8D5}" type="pres">
      <dgm:prSet presAssocID="{4C1A31AE-84D5-4756-93F1-0D915AB171E8}" presName="root2" presStyleCnt="0"/>
      <dgm:spPr/>
      <dgm:t>
        <a:bodyPr/>
        <a:lstStyle/>
        <a:p>
          <a:endParaRPr lang="ru-RU"/>
        </a:p>
      </dgm:t>
    </dgm:pt>
    <dgm:pt modelId="{951C960F-9BA3-4BD5-945D-272EEEC67B8B}" type="pres">
      <dgm:prSet presAssocID="{4C1A31AE-84D5-4756-93F1-0D915AB171E8}" presName="LevelTwoTextNode" presStyleLbl="node3" presStyleIdx="3" presStyleCnt="7" custScaleX="2000000" custScaleY="2000000" custLinFactX="1118377" custLinFactY="-500000" custLinFactNeighborX="1200000" custLinFactNeighborY="-500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AEA80-4526-4720-AAC4-38C0B58110E5}" type="pres">
      <dgm:prSet presAssocID="{4C1A31AE-84D5-4756-93F1-0D915AB171E8}" presName="level3hierChild" presStyleCnt="0"/>
      <dgm:spPr/>
      <dgm:t>
        <a:bodyPr/>
        <a:lstStyle/>
        <a:p>
          <a:endParaRPr lang="ru-RU"/>
        </a:p>
      </dgm:t>
    </dgm:pt>
    <dgm:pt modelId="{39C132D1-6C96-4D5E-B8BA-2CE3236E534C}" type="pres">
      <dgm:prSet presAssocID="{C9E467BC-49A7-450A-A412-A8A12EB573A5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2943C5BA-EBC9-4945-955C-6853A48AA5B0}" type="pres">
      <dgm:prSet presAssocID="{C9E467BC-49A7-450A-A412-A8A12EB573A5}" presName="connTx" presStyleLbl="parChTrans1D3" presStyleIdx="4" presStyleCnt="7"/>
      <dgm:spPr/>
      <dgm:t>
        <a:bodyPr/>
        <a:lstStyle/>
        <a:p>
          <a:endParaRPr lang="ru-RU"/>
        </a:p>
      </dgm:t>
    </dgm:pt>
    <dgm:pt modelId="{86E6C33A-B61F-45D9-9009-6CCBF9B30B2F}" type="pres">
      <dgm:prSet presAssocID="{DCDADC61-085A-4090-8257-B5F923F34A9D}" presName="root2" presStyleCnt="0"/>
      <dgm:spPr/>
      <dgm:t>
        <a:bodyPr/>
        <a:lstStyle/>
        <a:p>
          <a:endParaRPr lang="ru-RU"/>
        </a:p>
      </dgm:t>
    </dgm:pt>
    <dgm:pt modelId="{389CFD6B-E3F4-48A4-BF4C-8B6022675A70}" type="pres">
      <dgm:prSet presAssocID="{DCDADC61-085A-4090-8257-B5F923F34A9D}" presName="LevelTwoTextNode" presStyleLbl="node3" presStyleIdx="4" presStyleCnt="7" custScaleX="2000000" custScaleY="2000000" custLinFactX="1118377" custLinFactY="-132390" custLinFactNeighborX="12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304376-FF13-4227-AD65-DA06CC43B7A9}" type="pres">
      <dgm:prSet presAssocID="{DCDADC61-085A-4090-8257-B5F923F34A9D}" presName="level3hierChild" presStyleCnt="0"/>
      <dgm:spPr/>
      <dgm:t>
        <a:bodyPr/>
        <a:lstStyle/>
        <a:p>
          <a:endParaRPr lang="ru-RU"/>
        </a:p>
      </dgm:t>
    </dgm:pt>
    <dgm:pt modelId="{5F99CF37-B250-48C2-832D-865C5418CD36}" type="pres">
      <dgm:prSet presAssocID="{F08D7824-0C7C-4ED1-ACE7-E3A3AB44516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6701196-DE3E-459F-9D31-1D4EE3BB8A3B}" type="pres">
      <dgm:prSet presAssocID="{F08D7824-0C7C-4ED1-ACE7-E3A3AB44516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6908CFA-F08B-42FB-AF7E-116125DEEC96}" type="pres">
      <dgm:prSet presAssocID="{F492CFD7-7D25-45C0-86CB-50CE084680D7}" presName="root2" presStyleCnt="0"/>
      <dgm:spPr/>
      <dgm:t>
        <a:bodyPr/>
        <a:lstStyle/>
        <a:p>
          <a:endParaRPr lang="ru-RU"/>
        </a:p>
      </dgm:t>
    </dgm:pt>
    <dgm:pt modelId="{54F86547-38D2-4D84-9FB2-D0A25655C2FA}" type="pres">
      <dgm:prSet presAssocID="{F492CFD7-7D25-45C0-86CB-50CE084680D7}" presName="LevelTwoTextNode" presStyleLbl="node2" presStyleIdx="2" presStyleCnt="4" custScaleX="2420000" custScaleY="2420000" custLinFactX="-260792" custLinFactY="-518904" custLinFactNeighborX="-300000" custLinFactNeighborY="-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5C446-55C5-4F19-B6BA-0264B5230534}" type="pres">
      <dgm:prSet presAssocID="{F492CFD7-7D25-45C0-86CB-50CE084680D7}" presName="level3hierChild" presStyleCnt="0"/>
      <dgm:spPr/>
      <dgm:t>
        <a:bodyPr/>
        <a:lstStyle/>
        <a:p>
          <a:endParaRPr lang="ru-RU"/>
        </a:p>
      </dgm:t>
    </dgm:pt>
    <dgm:pt modelId="{D3D0E884-4DC2-419A-9F38-C8B020B6C580}" type="pres">
      <dgm:prSet presAssocID="{88DA3688-B0D8-4025-98A3-7923E7FF1E2E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DF6A091D-CED8-4555-A532-66B34A490391}" type="pres">
      <dgm:prSet presAssocID="{88DA3688-B0D8-4025-98A3-7923E7FF1E2E}" presName="connTx" presStyleLbl="parChTrans1D3" presStyleIdx="5" presStyleCnt="7"/>
      <dgm:spPr/>
      <dgm:t>
        <a:bodyPr/>
        <a:lstStyle/>
        <a:p>
          <a:endParaRPr lang="ru-RU"/>
        </a:p>
      </dgm:t>
    </dgm:pt>
    <dgm:pt modelId="{CC883823-7FE8-4466-9995-7D22D71A5B64}" type="pres">
      <dgm:prSet presAssocID="{5CC7B2E4-165F-4D03-9101-5629F5042945}" presName="root2" presStyleCnt="0"/>
      <dgm:spPr/>
      <dgm:t>
        <a:bodyPr/>
        <a:lstStyle/>
        <a:p>
          <a:endParaRPr lang="ru-RU"/>
        </a:p>
      </dgm:t>
    </dgm:pt>
    <dgm:pt modelId="{E999506C-BC46-4222-AAC7-A69030E5D311}" type="pres">
      <dgm:prSet presAssocID="{5CC7B2E4-165F-4D03-9101-5629F5042945}" presName="LevelTwoTextNode" presStyleLbl="node3" presStyleIdx="5" presStyleCnt="7" custScaleX="2000000" custScaleY="2000000" custLinFactX="-41207" custLinFactY="-135001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C731C-2016-4806-A4E3-5FB7856A91CF}" type="pres">
      <dgm:prSet presAssocID="{5CC7B2E4-165F-4D03-9101-5629F5042945}" presName="level3hierChild" presStyleCnt="0"/>
      <dgm:spPr/>
      <dgm:t>
        <a:bodyPr/>
        <a:lstStyle/>
        <a:p>
          <a:endParaRPr lang="ru-RU"/>
        </a:p>
      </dgm:t>
    </dgm:pt>
    <dgm:pt modelId="{605D1B39-F67B-4FDE-A7D6-316D3881127F}" type="pres">
      <dgm:prSet presAssocID="{628B5A28-7F59-410E-9A8B-B09ECD97F2AC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A8A184C-EAE7-4443-AB38-0F44F80955F6}" type="pres">
      <dgm:prSet presAssocID="{628B5A28-7F59-410E-9A8B-B09ECD97F2AC}" presName="connTx" presStyleLbl="parChTrans1D3" presStyleIdx="6" presStyleCnt="7"/>
      <dgm:spPr/>
      <dgm:t>
        <a:bodyPr/>
        <a:lstStyle/>
        <a:p>
          <a:endParaRPr lang="ru-RU"/>
        </a:p>
      </dgm:t>
    </dgm:pt>
    <dgm:pt modelId="{5A236190-9597-4034-B4B1-A051A674ACDB}" type="pres">
      <dgm:prSet presAssocID="{BB311F4E-91BA-4C19-A5BD-7A54722EEAB1}" presName="root2" presStyleCnt="0"/>
      <dgm:spPr/>
      <dgm:t>
        <a:bodyPr/>
        <a:lstStyle/>
        <a:p>
          <a:endParaRPr lang="ru-RU"/>
        </a:p>
      </dgm:t>
    </dgm:pt>
    <dgm:pt modelId="{9CE21430-BFDF-460B-A54C-420BEC434450}" type="pres">
      <dgm:prSet presAssocID="{BB311F4E-91BA-4C19-A5BD-7A54722EEAB1}" presName="LevelTwoTextNode" presStyleLbl="node3" presStyleIdx="6" presStyleCnt="7" custScaleX="2000000" custScaleY="2000000" custLinFactX="-164805" custLinFactY="256777" custLinFactNeighborX="-2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D575C-CE44-47C6-BF9B-F17579F854FC}" type="pres">
      <dgm:prSet presAssocID="{BB311F4E-91BA-4C19-A5BD-7A54722EEAB1}" presName="level3hierChild" presStyleCnt="0"/>
      <dgm:spPr/>
      <dgm:t>
        <a:bodyPr/>
        <a:lstStyle/>
        <a:p>
          <a:endParaRPr lang="ru-RU"/>
        </a:p>
      </dgm:t>
    </dgm:pt>
    <dgm:pt modelId="{15F4B99E-3F44-4171-B53F-31D176DFF365}" type="pres">
      <dgm:prSet presAssocID="{BAE4065D-4966-432A-8379-2D0389E43E1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AD537CF-DB92-4D8B-9087-38962737D21D}" type="pres">
      <dgm:prSet presAssocID="{BAE4065D-4966-432A-8379-2D0389E43E1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F1F13FA-4C04-463C-8803-09E91CCE2753}" type="pres">
      <dgm:prSet presAssocID="{B6A78A6D-C20C-4F9B-8AA7-600FC9EC882E}" presName="root2" presStyleCnt="0"/>
      <dgm:spPr/>
      <dgm:t>
        <a:bodyPr/>
        <a:lstStyle/>
        <a:p>
          <a:endParaRPr lang="ru-RU"/>
        </a:p>
      </dgm:t>
    </dgm:pt>
    <dgm:pt modelId="{57D1ED6B-6161-4797-8C7E-73426741A327}" type="pres">
      <dgm:prSet presAssocID="{B6A78A6D-C20C-4F9B-8AA7-600FC9EC882E}" presName="LevelTwoTextNode" presStyleLbl="node2" presStyleIdx="3" presStyleCnt="4" custScaleX="2420000" custScaleY="2420000" custLinFactX="-1500000" custLinFactY="-400000" custLinFactNeighborX="-1520376" custLinFactNeighborY="-497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81620-2EEC-4F6F-A2CA-ADB31F56FECF}" type="pres">
      <dgm:prSet presAssocID="{B6A78A6D-C20C-4F9B-8AA7-600FC9EC882E}" presName="level3hierChild" presStyleCnt="0"/>
      <dgm:spPr/>
      <dgm:t>
        <a:bodyPr/>
        <a:lstStyle/>
        <a:p>
          <a:endParaRPr lang="ru-RU"/>
        </a:p>
      </dgm:t>
    </dgm:pt>
  </dgm:ptLst>
  <dgm:cxnLst>
    <dgm:cxn modelId="{422F7944-A968-46CA-B572-F18A8A560C01}" type="presOf" srcId="{BB311F4E-91BA-4C19-A5BD-7A54722EEAB1}" destId="{9CE21430-BFDF-460B-A54C-420BEC434450}" srcOrd="0" destOrd="0" presId="urn:microsoft.com/office/officeart/2005/8/layout/hierarchy2"/>
    <dgm:cxn modelId="{0AB515A8-E8C1-4E91-B78C-6C77DF8EFEC1}" type="presOf" srcId="{AB4BA4AE-3FB8-407C-81FA-9A1546BD0FA1}" destId="{BF3F9881-38F1-44C9-9742-681FBDCD57EC}" srcOrd="0" destOrd="0" presId="urn:microsoft.com/office/officeart/2005/8/layout/hierarchy2"/>
    <dgm:cxn modelId="{0A5B797A-3F42-4F28-9EE8-1EB95CAAFA93}" type="presOf" srcId="{F08D7824-0C7C-4ED1-ACE7-E3A3AB44516A}" destId="{5F99CF37-B250-48C2-832D-865C5418CD36}" srcOrd="0" destOrd="0" presId="urn:microsoft.com/office/officeart/2005/8/layout/hierarchy2"/>
    <dgm:cxn modelId="{2C25EF28-B7DA-4CA7-9C42-C7B81F861A38}" type="presOf" srcId="{AB4BA4AE-3FB8-407C-81FA-9A1546BD0FA1}" destId="{3BF142F0-C576-4871-BDA5-FB9DF9B421FE}" srcOrd="1" destOrd="0" presId="urn:microsoft.com/office/officeart/2005/8/layout/hierarchy2"/>
    <dgm:cxn modelId="{E256921A-BA5B-48EC-A1C8-0BFF4F4B35D1}" type="presOf" srcId="{124D0E55-B1A0-47F8-B144-630FAA39AB89}" destId="{214FCD6A-349C-4932-82A1-CDCBB52E6031}" srcOrd="0" destOrd="0" presId="urn:microsoft.com/office/officeart/2005/8/layout/hierarchy2"/>
    <dgm:cxn modelId="{D9E48746-4E66-4C88-82F6-F9BFB58B57E7}" type="presOf" srcId="{C9E467BC-49A7-450A-A412-A8A12EB573A5}" destId="{39C132D1-6C96-4D5E-B8BA-2CE3236E534C}" srcOrd="0" destOrd="0" presId="urn:microsoft.com/office/officeart/2005/8/layout/hierarchy2"/>
    <dgm:cxn modelId="{456BFEB2-58DD-4F95-8F2A-058D2446E1C1}" srcId="{D2500CBC-C8A1-4399-84E8-AF5ACBC12C08}" destId="{B6A78A6D-C20C-4F9B-8AA7-600FC9EC882E}" srcOrd="3" destOrd="0" parTransId="{BAE4065D-4966-432A-8379-2D0389E43E13}" sibTransId="{A5B01341-9E2F-4AD2-9EF7-D893BCA8C7EA}"/>
    <dgm:cxn modelId="{8E229DA7-77F5-4940-94D6-D2B29E053D55}" srcId="{F492CFD7-7D25-45C0-86CB-50CE084680D7}" destId="{BB311F4E-91BA-4C19-A5BD-7A54722EEAB1}" srcOrd="1" destOrd="0" parTransId="{628B5A28-7F59-410E-9A8B-B09ECD97F2AC}" sibTransId="{E7C0EB47-7308-4C8F-A514-42207A1E8960}"/>
    <dgm:cxn modelId="{540489A3-A5F3-4B62-A7E7-965A71014480}" type="presOf" srcId="{AC8D7762-6BA4-4885-84BE-253C0A15EFDB}" destId="{5081841B-C559-4A3F-8C5A-988EDF02C72C}" srcOrd="0" destOrd="0" presId="urn:microsoft.com/office/officeart/2005/8/layout/hierarchy2"/>
    <dgm:cxn modelId="{4F461E56-60BA-408E-BB4E-1E148C98859D}" type="presOf" srcId="{775DACF0-0E42-4EE5-B517-385D954E5F76}" destId="{E9F284DA-8707-42DF-9C81-CF4FD33A42A9}" srcOrd="1" destOrd="0" presId="urn:microsoft.com/office/officeart/2005/8/layout/hierarchy2"/>
    <dgm:cxn modelId="{CCC2AC40-05EF-44C4-B8D9-233C1EC3BB95}" srcId="{37DC3451-20E0-47A6-B757-673393ECDC6E}" destId="{38BF3617-8056-4D56-BAB8-5FFC473018BC}" srcOrd="0" destOrd="0" parTransId="{AB4BA4AE-3FB8-407C-81FA-9A1546BD0FA1}" sibTransId="{D845B294-81A4-4E8E-933D-E0CF932A40D2}"/>
    <dgm:cxn modelId="{6B6581DF-8C7F-4452-9784-D5EB7ECC6E21}" type="presOf" srcId="{88DA3688-B0D8-4025-98A3-7923E7FF1E2E}" destId="{DF6A091D-CED8-4555-A532-66B34A490391}" srcOrd="1" destOrd="0" presId="urn:microsoft.com/office/officeart/2005/8/layout/hierarchy2"/>
    <dgm:cxn modelId="{69E10032-02AB-4A84-B2FC-C46E0E4A5055}" type="presOf" srcId="{37DC3451-20E0-47A6-B757-673393ECDC6E}" destId="{9A9519CC-3062-450F-93A0-9EAFFB002A03}" srcOrd="0" destOrd="0" presId="urn:microsoft.com/office/officeart/2005/8/layout/hierarchy2"/>
    <dgm:cxn modelId="{EC53D45D-631A-4C0E-9C6C-0040FE21FB81}" type="presOf" srcId="{DCDADC61-085A-4090-8257-B5F923F34A9D}" destId="{389CFD6B-E3F4-48A4-BF4C-8B6022675A70}" srcOrd="0" destOrd="0" presId="urn:microsoft.com/office/officeart/2005/8/layout/hierarchy2"/>
    <dgm:cxn modelId="{74F6F24E-EC8D-490C-ACC1-618ECA3360D4}" srcId="{37DC3451-20E0-47A6-B757-673393ECDC6E}" destId="{124D0E55-B1A0-47F8-B144-630FAA39AB89}" srcOrd="2" destOrd="0" parTransId="{D31ADD99-4E54-4462-B362-4861C52104F6}" sibTransId="{6B2DCAB5-DC7A-4253-8552-D493C93062B8}"/>
    <dgm:cxn modelId="{818B786B-4EEA-414D-9043-F603BAAA7906}" type="presOf" srcId="{628B5A28-7F59-410E-9A8B-B09ECD97F2AC}" destId="{605D1B39-F67B-4FDE-A7D6-316D3881127F}" srcOrd="0" destOrd="0" presId="urn:microsoft.com/office/officeart/2005/8/layout/hierarchy2"/>
    <dgm:cxn modelId="{90628EAA-6729-4ABC-943C-5E3351A3E234}" srcId="{8275012A-322C-457A-B68B-57B1675E84B6}" destId="{D2500CBC-C8A1-4399-84E8-AF5ACBC12C08}" srcOrd="0" destOrd="0" parTransId="{3B871FCF-7369-4E76-8E30-2341AFF136B9}" sibTransId="{B392877E-DE22-482B-9055-3D20D14CF838}"/>
    <dgm:cxn modelId="{EC7F1C0B-BBBE-42C5-8A10-DA7C1B0C025C}" type="presOf" srcId="{38BF3617-8056-4D56-BAB8-5FFC473018BC}" destId="{D22AE5B1-4C5B-40D5-A34E-149FF88C7F6F}" srcOrd="0" destOrd="0" presId="urn:microsoft.com/office/officeart/2005/8/layout/hierarchy2"/>
    <dgm:cxn modelId="{58FB7669-40BD-41AE-BD1A-8BD8536A2AC0}" srcId="{D2500CBC-C8A1-4399-84E8-AF5ACBC12C08}" destId="{37DC3451-20E0-47A6-B757-673393ECDC6E}" srcOrd="0" destOrd="0" parTransId="{BEBD94EC-BFA8-45BF-AC76-BE6981AD8278}" sibTransId="{D4F1BC6E-F38F-40E4-9E2E-FF676D2D49A1}"/>
    <dgm:cxn modelId="{0FEBF18B-0E5F-4506-9723-761DA76F4E9D}" srcId="{F492CFD7-7D25-45C0-86CB-50CE084680D7}" destId="{5CC7B2E4-165F-4D03-9101-5629F5042945}" srcOrd="0" destOrd="0" parTransId="{88DA3688-B0D8-4025-98A3-7923E7FF1E2E}" sibTransId="{400343BE-662E-439B-922D-1CB4F53C5C67}"/>
    <dgm:cxn modelId="{99002175-B3B0-4FCF-829D-3703DB32E33B}" type="presOf" srcId="{D31ADD99-4E54-4462-B362-4861C52104F6}" destId="{487BCFD5-039F-4BA6-833B-6FFF9C18265C}" srcOrd="1" destOrd="0" presId="urn:microsoft.com/office/officeart/2005/8/layout/hierarchy2"/>
    <dgm:cxn modelId="{6FB0964C-AEEF-434E-B13F-3F249354ECA1}" type="presOf" srcId="{628B5A28-7F59-410E-9A8B-B09ECD97F2AC}" destId="{7A8A184C-EAE7-4443-AB38-0F44F80955F6}" srcOrd="1" destOrd="0" presId="urn:microsoft.com/office/officeart/2005/8/layout/hierarchy2"/>
    <dgm:cxn modelId="{A71B75EA-8A49-4BD6-AEF6-549DD9611F7C}" srcId="{D2500CBC-C8A1-4399-84E8-AF5ACBC12C08}" destId="{F492CFD7-7D25-45C0-86CB-50CE084680D7}" srcOrd="2" destOrd="0" parTransId="{F08D7824-0C7C-4ED1-ACE7-E3A3AB44516A}" sibTransId="{C0CBBE37-7AC0-4B42-A384-13297B9F993C}"/>
    <dgm:cxn modelId="{85979F01-43D0-48E4-8DD4-2B5CC2499B5D}" type="presOf" srcId="{BEBD94EC-BFA8-45BF-AC76-BE6981AD8278}" destId="{B289E684-3117-43DB-AD1E-D58DC61120F0}" srcOrd="1" destOrd="0" presId="urn:microsoft.com/office/officeart/2005/8/layout/hierarchy2"/>
    <dgm:cxn modelId="{79F3A953-05C3-4C08-BB85-0B103B2E0A2C}" srcId="{E2BB973C-5B25-4A56-AB9D-1926EF045F9C}" destId="{DCDADC61-085A-4090-8257-B5F923F34A9D}" srcOrd="1" destOrd="0" parTransId="{C9E467BC-49A7-450A-A412-A8A12EB573A5}" sibTransId="{88433CC7-89AB-4A1A-97ED-234BF4EE92A0}"/>
    <dgm:cxn modelId="{6675BA7D-59C4-402F-98AD-FA4C8C48137D}" type="presOf" srcId="{E2BB973C-5B25-4A56-AB9D-1926EF045F9C}" destId="{99343B66-AA7C-4923-AD09-D8E0481D9DC4}" srcOrd="0" destOrd="0" presId="urn:microsoft.com/office/officeart/2005/8/layout/hierarchy2"/>
    <dgm:cxn modelId="{E482151D-3759-4AA6-8A73-20F32E8E5208}" type="presOf" srcId="{8275012A-322C-457A-B68B-57B1675E84B6}" destId="{B205A16B-3413-4D1F-A419-F8C0879A7CB7}" srcOrd="0" destOrd="0" presId="urn:microsoft.com/office/officeart/2005/8/layout/hierarchy2"/>
    <dgm:cxn modelId="{7B48021F-40CC-46F9-8269-8851E4A88531}" type="presOf" srcId="{C9E467BC-49A7-450A-A412-A8A12EB573A5}" destId="{2943C5BA-EBC9-4945-955C-6853A48AA5B0}" srcOrd="1" destOrd="0" presId="urn:microsoft.com/office/officeart/2005/8/layout/hierarchy2"/>
    <dgm:cxn modelId="{67B723F4-3AAF-43A1-A03D-33F6A9894BA9}" type="presOf" srcId="{BAE4065D-4966-432A-8379-2D0389E43E13}" destId="{15F4B99E-3F44-4171-B53F-31D176DFF365}" srcOrd="0" destOrd="0" presId="urn:microsoft.com/office/officeart/2005/8/layout/hierarchy2"/>
    <dgm:cxn modelId="{D898D479-1BF3-4376-8272-0FA6F4281984}" type="presOf" srcId="{5CC7B2E4-165F-4D03-9101-5629F5042945}" destId="{E999506C-BC46-4222-AAC7-A69030E5D311}" srcOrd="0" destOrd="0" presId="urn:microsoft.com/office/officeart/2005/8/layout/hierarchy2"/>
    <dgm:cxn modelId="{5AB84768-08DC-4DF3-A022-1E91A493730A}" type="presOf" srcId="{BEBD94EC-BFA8-45BF-AC76-BE6981AD8278}" destId="{742CC055-C824-47EC-99D0-CE74A59AAC06}" srcOrd="0" destOrd="0" presId="urn:microsoft.com/office/officeart/2005/8/layout/hierarchy2"/>
    <dgm:cxn modelId="{27BCD031-EA55-4664-A9BF-A1A1D61B6513}" srcId="{37DC3451-20E0-47A6-B757-673393ECDC6E}" destId="{AC8D7762-6BA4-4885-84BE-253C0A15EFDB}" srcOrd="1" destOrd="0" parTransId="{BDC19334-6C43-49EB-B3C6-5C51704AE46F}" sibTransId="{3F66DCC7-5128-42F7-8A17-2A910672F2DA}"/>
    <dgm:cxn modelId="{C8D82CA5-BDF8-45A3-872D-07478316CB86}" type="presOf" srcId="{775DACF0-0E42-4EE5-B517-385D954E5F76}" destId="{B75FBDDB-1F47-4A76-83F0-1CF690AEF391}" srcOrd="0" destOrd="0" presId="urn:microsoft.com/office/officeart/2005/8/layout/hierarchy2"/>
    <dgm:cxn modelId="{A9678A35-68ED-4513-B15B-C02C686BA304}" type="presOf" srcId="{BDC19334-6C43-49EB-B3C6-5C51704AE46F}" destId="{B6BD967C-8673-48DA-B0E5-63DE27BCEE4E}" srcOrd="1" destOrd="0" presId="urn:microsoft.com/office/officeart/2005/8/layout/hierarchy2"/>
    <dgm:cxn modelId="{D3306378-F864-4C60-A863-770A63794086}" type="presOf" srcId="{F08D7824-0C7C-4ED1-ACE7-E3A3AB44516A}" destId="{96701196-DE3E-459F-9D31-1D4EE3BB8A3B}" srcOrd="1" destOrd="0" presId="urn:microsoft.com/office/officeart/2005/8/layout/hierarchy2"/>
    <dgm:cxn modelId="{2A14CC21-0F10-4AEF-995C-33B856A925D9}" type="presOf" srcId="{88DA3688-B0D8-4025-98A3-7923E7FF1E2E}" destId="{D3D0E884-4DC2-419A-9F38-C8B020B6C580}" srcOrd="0" destOrd="0" presId="urn:microsoft.com/office/officeart/2005/8/layout/hierarchy2"/>
    <dgm:cxn modelId="{BB70BCDF-B86B-495A-9355-A94AD7B62BF9}" type="presOf" srcId="{F492CFD7-7D25-45C0-86CB-50CE084680D7}" destId="{54F86547-38D2-4D84-9FB2-D0A25655C2FA}" srcOrd="0" destOrd="0" presId="urn:microsoft.com/office/officeart/2005/8/layout/hierarchy2"/>
    <dgm:cxn modelId="{592CB00A-2B2A-44EA-8F98-27F11A57E990}" type="presOf" srcId="{BAE4065D-4966-432A-8379-2D0389E43E13}" destId="{9AD537CF-DB92-4D8B-9087-38962737D21D}" srcOrd="1" destOrd="0" presId="urn:microsoft.com/office/officeart/2005/8/layout/hierarchy2"/>
    <dgm:cxn modelId="{8006654A-D3AA-4239-BCBB-519A0F1F403A}" type="presOf" srcId="{BDC19334-6C43-49EB-B3C6-5C51704AE46F}" destId="{777583D4-4AEA-4B5D-AA21-79EE34699FEC}" srcOrd="0" destOrd="0" presId="urn:microsoft.com/office/officeart/2005/8/layout/hierarchy2"/>
    <dgm:cxn modelId="{153B655C-91A3-459C-B277-4B5267EE72F2}" type="presOf" srcId="{D2500CBC-C8A1-4399-84E8-AF5ACBC12C08}" destId="{8577029F-094F-4D8C-B450-744B25C0143E}" srcOrd="0" destOrd="0" presId="urn:microsoft.com/office/officeart/2005/8/layout/hierarchy2"/>
    <dgm:cxn modelId="{AABC599F-294C-4287-B0C1-50A89B094120}" type="presOf" srcId="{B6A78A6D-C20C-4F9B-8AA7-600FC9EC882E}" destId="{57D1ED6B-6161-4797-8C7E-73426741A327}" srcOrd="0" destOrd="0" presId="urn:microsoft.com/office/officeart/2005/8/layout/hierarchy2"/>
    <dgm:cxn modelId="{48541051-793A-4276-9506-0C277FAF650B}" srcId="{D2500CBC-C8A1-4399-84E8-AF5ACBC12C08}" destId="{E2BB973C-5B25-4A56-AB9D-1926EF045F9C}" srcOrd="1" destOrd="0" parTransId="{775DACF0-0E42-4EE5-B517-385D954E5F76}" sibTransId="{4E4B5F2D-B980-4A8B-BFE1-71B0C3434CF2}"/>
    <dgm:cxn modelId="{C49A828B-87E0-46DF-A33E-0220DA7570CE}" type="presOf" srcId="{F56C8868-699D-4DEE-A11F-8B2544DC40D1}" destId="{15F2C3E7-953C-4DC4-92DF-F732B06BF435}" srcOrd="0" destOrd="0" presId="urn:microsoft.com/office/officeart/2005/8/layout/hierarchy2"/>
    <dgm:cxn modelId="{BCC61494-9C39-4B6C-A878-B6A680E3ED0A}" type="presOf" srcId="{D31ADD99-4E54-4462-B362-4861C52104F6}" destId="{B1973F7B-C19D-4018-89F4-7C64FC4B875F}" srcOrd="0" destOrd="0" presId="urn:microsoft.com/office/officeart/2005/8/layout/hierarchy2"/>
    <dgm:cxn modelId="{2AE7F3E7-29C2-4914-A8FC-AA132E5A1A2E}" type="presOf" srcId="{4C1A31AE-84D5-4756-93F1-0D915AB171E8}" destId="{951C960F-9BA3-4BD5-945D-272EEEC67B8B}" srcOrd="0" destOrd="0" presId="urn:microsoft.com/office/officeart/2005/8/layout/hierarchy2"/>
    <dgm:cxn modelId="{76FFB0A9-95FF-4AE2-9F19-964DB2A49570}" type="presOf" srcId="{F56C8868-699D-4DEE-A11F-8B2544DC40D1}" destId="{00536FAE-852F-4B3F-A948-47A8FE91EDC8}" srcOrd="1" destOrd="0" presId="urn:microsoft.com/office/officeart/2005/8/layout/hierarchy2"/>
    <dgm:cxn modelId="{D9F4FAAA-3FCF-474E-A1B1-BA35F38F31F7}" srcId="{E2BB973C-5B25-4A56-AB9D-1926EF045F9C}" destId="{4C1A31AE-84D5-4756-93F1-0D915AB171E8}" srcOrd="0" destOrd="0" parTransId="{F56C8868-699D-4DEE-A11F-8B2544DC40D1}" sibTransId="{252A93B1-E70C-4FFE-B9A2-4C79BEF3CE63}"/>
    <dgm:cxn modelId="{54A7379A-B7AA-435F-AF6A-55DC681B2752}" type="presParOf" srcId="{B205A16B-3413-4D1F-A419-F8C0879A7CB7}" destId="{AA4E64CC-0582-4FB8-91CD-D79D98139CAC}" srcOrd="0" destOrd="0" presId="urn:microsoft.com/office/officeart/2005/8/layout/hierarchy2"/>
    <dgm:cxn modelId="{69DB5497-E6D8-4D0D-BE5C-606EEBB44730}" type="presParOf" srcId="{AA4E64CC-0582-4FB8-91CD-D79D98139CAC}" destId="{8577029F-094F-4D8C-B450-744B25C0143E}" srcOrd="0" destOrd="0" presId="urn:microsoft.com/office/officeart/2005/8/layout/hierarchy2"/>
    <dgm:cxn modelId="{C392CEDB-E2ED-47A7-9F68-16D8643E5062}" type="presParOf" srcId="{AA4E64CC-0582-4FB8-91CD-D79D98139CAC}" destId="{CBF28F17-CB2C-4BC1-B0E4-3938C0810756}" srcOrd="1" destOrd="0" presId="urn:microsoft.com/office/officeart/2005/8/layout/hierarchy2"/>
    <dgm:cxn modelId="{3CF5F5B9-B557-456E-8E62-25CFE20FF940}" type="presParOf" srcId="{CBF28F17-CB2C-4BC1-B0E4-3938C0810756}" destId="{742CC055-C824-47EC-99D0-CE74A59AAC06}" srcOrd="0" destOrd="0" presId="urn:microsoft.com/office/officeart/2005/8/layout/hierarchy2"/>
    <dgm:cxn modelId="{68467A25-1D20-4F8A-8861-90B92DC9D686}" type="presParOf" srcId="{742CC055-C824-47EC-99D0-CE74A59AAC06}" destId="{B289E684-3117-43DB-AD1E-D58DC61120F0}" srcOrd="0" destOrd="0" presId="urn:microsoft.com/office/officeart/2005/8/layout/hierarchy2"/>
    <dgm:cxn modelId="{340DC244-DA15-4343-8446-28358F2F07AA}" type="presParOf" srcId="{CBF28F17-CB2C-4BC1-B0E4-3938C0810756}" destId="{D3ED6FD6-08A9-4071-A758-0FB3C21655A7}" srcOrd="1" destOrd="0" presId="urn:microsoft.com/office/officeart/2005/8/layout/hierarchy2"/>
    <dgm:cxn modelId="{E8B7D00E-103C-435C-BA51-5E4CAD35C467}" type="presParOf" srcId="{D3ED6FD6-08A9-4071-A758-0FB3C21655A7}" destId="{9A9519CC-3062-450F-93A0-9EAFFB002A03}" srcOrd="0" destOrd="0" presId="urn:microsoft.com/office/officeart/2005/8/layout/hierarchy2"/>
    <dgm:cxn modelId="{A7B4E6E4-1EBE-4AD7-B5FE-3D21EE50D7E3}" type="presParOf" srcId="{D3ED6FD6-08A9-4071-A758-0FB3C21655A7}" destId="{9B6230AA-D23F-4BBF-AA48-04223F10EF70}" srcOrd="1" destOrd="0" presId="urn:microsoft.com/office/officeart/2005/8/layout/hierarchy2"/>
    <dgm:cxn modelId="{D25CAF47-AF55-408E-8453-D7221B3C9F7B}" type="presParOf" srcId="{9B6230AA-D23F-4BBF-AA48-04223F10EF70}" destId="{BF3F9881-38F1-44C9-9742-681FBDCD57EC}" srcOrd="0" destOrd="0" presId="urn:microsoft.com/office/officeart/2005/8/layout/hierarchy2"/>
    <dgm:cxn modelId="{C067BB1C-BB4C-4CB6-9220-79F215B5EC7B}" type="presParOf" srcId="{BF3F9881-38F1-44C9-9742-681FBDCD57EC}" destId="{3BF142F0-C576-4871-BDA5-FB9DF9B421FE}" srcOrd="0" destOrd="0" presId="urn:microsoft.com/office/officeart/2005/8/layout/hierarchy2"/>
    <dgm:cxn modelId="{534C0885-D184-4CB3-8A67-4E5DBF4D75E9}" type="presParOf" srcId="{9B6230AA-D23F-4BBF-AA48-04223F10EF70}" destId="{8819C82B-E259-4A31-AF5C-D80C21E2C590}" srcOrd="1" destOrd="0" presId="urn:microsoft.com/office/officeart/2005/8/layout/hierarchy2"/>
    <dgm:cxn modelId="{5BE39489-8787-405A-9885-641ED1BECF93}" type="presParOf" srcId="{8819C82B-E259-4A31-AF5C-D80C21E2C590}" destId="{D22AE5B1-4C5B-40D5-A34E-149FF88C7F6F}" srcOrd="0" destOrd="0" presId="urn:microsoft.com/office/officeart/2005/8/layout/hierarchy2"/>
    <dgm:cxn modelId="{8ADF5B6E-B29B-4EBD-8CF7-09390BD734D2}" type="presParOf" srcId="{8819C82B-E259-4A31-AF5C-D80C21E2C590}" destId="{1343C778-DD26-4D75-95F9-977BF647D66F}" srcOrd="1" destOrd="0" presId="urn:microsoft.com/office/officeart/2005/8/layout/hierarchy2"/>
    <dgm:cxn modelId="{2B653E4C-B05D-4B4A-9A57-885844574E14}" type="presParOf" srcId="{9B6230AA-D23F-4BBF-AA48-04223F10EF70}" destId="{777583D4-4AEA-4B5D-AA21-79EE34699FEC}" srcOrd="2" destOrd="0" presId="urn:microsoft.com/office/officeart/2005/8/layout/hierarchy2"/>
    <dgm:cxn modelId="{D6C2D01E-CDDA-43AA-9C3D-D3FDDB329758}" type="presParOf" srcId="{777583D4-4AEA-4B5D-AA21-79EE34699FEC}" destId="{B6BD967C-8673-48DA-B0E5-63DE27BCEE4E}" srcOrd="0" destOrd="0" presId="urn:microsoft.com/office/officeart/2005/8/layout/hierarchy2"/>
    <dgm:cxn modelId="{E14706E0-D864-42AC-9CAA-4127925DD6C2}" type="presParOf" srcId="{9B6230AA-D23F-4BBF-AA48-04223F10EF70}" destId="{6CA2EEBA-1D1A-4C44-8FD3-4FFAF9334A40}" srcOrd="3" destOrd="0" presId="urn:microsoft.com/office/officeart/2005/8/layout/hierarchy2"/>
    <dgm:cxn modelId="{9284137F-8202-4231-9701-BB2E8808B1B7}" type="presParOf" srcId="{6CA2EEBA-1D1A-4C44-8FD3-4FFAF9334A40}" destId="{5081841B-C559-4A3F-8C5A-988EDF02C72C}" srcOrd="0" destOrd="0" presId="urn:microsoft.com/office/officeart/2005/8/layout/hierarchy2"/>
    <dgm:cxn modelId="{C3F334B5-48F2-445F-B7B3-7B6C69F6CAC6}" type="presParOf" srcId="{6CA2EEBA-1D1A-4C44-8FD3-4FFAF9334A40}" destId="{AB0CED34-93E0-40A7-8718-8C5080663C0D}" srcOrd="1" destOrd="0" presId="urn:microsoft.com/office/officeart/2005/8/layout/hierarchy2"/>
    <dgm:cxn modelId="{6A9AA9F4-F978-498D-AA6D-FF3F615FA936}" type="presParOf" srcId="{9B6230AA-D23F-4BBF-AA48-04223F10EF70}" destId="{B1973F7B-C19D-4018-89F4-7C64FC4B875F}" srcOrd="4" destOrd="0" presId="urn:microsoft.com/office/officeart/2005/8/layout/hierarchy2"/>
    <dgm:cxn modelId="{2FB10E72-8774-4605-A30B-5B2D021FCE14}" type="presParOf" srcId="{B1973F7B-C19D-4018-89F4-7C64FC4B875F}" destId="{487BCFD5-039F-4BA6-833B-6FFF9C18265C}" srcOrd="0" destOrd="0" presId="urn:microsoft.com/office/officeart/2005/8/layout/hierarchy2"/>
    <dgm:cxn modelId="{E9AAD9B6-8A62-4D2F-8BAF-083CE1D8608D}" type="presParOf" srcId="{9B6230AA-D23F-4BBF-AA48-04223F10EF70}" destId="{E40B084E-746A-469C-BD55-2FD8A782194F}" srcOrd="5" destOrd="0" presId="urn:microsoft.com/office/officeart/2005/8/layout/hierarchy2"/>
    <dgm:cxn modelId="{C2FE291A-95DC-4FAE-8F6F-041AFD21ED50}" type="presParOf" srcId="{E40B084E-746A-469C-BD55-2FD8A782194F}" destId="{214FCD6A-349C-4932-82A1-CDCBB52E6031}" srcOrd="0" destOrd="0" presId="urn:microsoft.com/office/officeart/2005/8/layout/hierarchy2"/>
    <dgm:cxn modelId="{403459AC-9425-46B5-9BAB-7447C654E9FC}" type="presParOf" srcId="{E40B084E-746A-469C-BD55-2FD8A782194F}" destId="{59A4D89F-E4E6-428E-B313-58860D81E8D4}" srcOrd="1" destOrd="0" presId="urn:microsoft.com/office/officeart/2005/8/layout/hierarchy2"/>
    <dgm:cxn modelId="{4A30E9EF-5C0F-43AC-A851-F6E8C6EA6B6B}" type="presParOf" srcId="{CBF28F17-CB2C-4BC1-B0E4-3938C0810756}" destId="{B75FBDDB-1F47-4A76-83F0-1CF690AEF391}" srcOrd="2" destOrd="0" presId="urn:microsoft.com/office/officeart/2005/8/layout/hierarchy2"/>
    <dgm:cxn modelId="{D3F6FD9F-BEAF-4833-B4B6-3EE74DE3033D}" type="presParOf" srcId="{B75FBDDB-1F47-4A76-83F0-1CF690AEF391}" destId="{E9F284DA-8707-42DF-9C81-CF4FD33A42A9}" srcOrd="0" destOrd="0" presId="urn:microsoft.com/office/officeart/2005/8/layout/hierarchy2"/>
    <dgm:cxn modelId="{EE754F3F-A1A4-4BA7-9621-CAD3962A1E88}" type="presParOf" srcId="{CBF28F17-CB2C-4BC1-B0E4-3938C0810756}" destId="{49B30AE0-CB2A-4E73-9327-44044FDF13B2}" srcOrd="3" destOrd="0" presId="urn:microsoft.com/office/officeart/2005/8/layout/hierarchy2"/>
    <dgm:cxn modelId="{7E198CD8-3A75-4FEE-8E38-A298D107C072}" type="presParOf" srcId="{49B30AE0-CB2A-4E73-9327-44044FDF13B2}" destId="{99343B66-AA7C-4923-AD09-D8E0481D9DC4}" srcOrd="0" destOrd="0" presId="urn:microsoft.com/office/officeart/2005/8/layout/hierarchy2"/>
    <dgm:cxn modelId="{CB5873C6-BD94-4610-A914-12E9756EDBF7}" type="presParOf" srcId="{49B30AE0-CB2A-4E73-9327-44044FDF13B2}" destId="{2FDCD190-C440-4C7E-AEBF-7E9CCC473EE5}" srcOrd="1" destOrd="0" presId="urn:microsoft.com/office/officeart/2005/8/layout/hierarchy2"/>
    <dgm:cxn modelId="{0A30F248-8B25-44A1-BF44-3DE9656F0141}" type="presParOf" srcId="{2FDCD190-C440-4C7E-AEBF-7E9CCC473EE5}" destId="{15F2C3E7-953C-4DC4-92DF-F732B06BF435}" srcOrd="0" destOrd="0" presId="urn:microsoft.com/office/officeart/2005/8/layout/hierarchy2"/>
    <dgm:cxn modelId="{EF797EE8-0B1B-408E-B997-DCBE7C65F8C3}" type="presParOf" srcId="{15F2C3E7-953C-4DC4-92DF-F732B06BF435}" destId="{00536FAE-852F-4B3F-A948-47A8FE91EDC8}" srcOrd="0" destOrd="0" presId="urn:microsoft.com/office/officeart/2005/8/layout/hierarchy2"/>
    <dgm:cxn modelId="{5B90BC41-340B-43D4-8DB8-ACF3E31B2B8C}" type="presParOf" srcId="{2FDCD190-C440-4C7E-AEBF-7E9CCC473EE5}" destId="{ECBBB1F2-8600-484A-A63E-08283D7DD8D5}" srcOrd="1" destOrd="0" presId="urn:microsoft.com/office/officeart/2005/8/layout/hierarchy2"/>
    <dgm:cxn modelId="{28F5BC38-1B07-4ED1-8AB6-DE0D89FC55FE}" type="presParOf" srcId="{ECBBB1F2-8600-484A-A63E-08283D7DD8D5}" destId="{951C960F-9BA3-4BD5-945D-272EEEC67B8B}" srcOrd="0" destOrd="0" presId="urn:microsoft.com/office/officeart/2005/8/layout/hierarchy2"/>
    <dgm:cxn modelId="{131FD089-3886-44C9-B31E-70ACD6DC882A}" type="presParOf" srcId="{ECBBB1F2-8600-484A-A63E-08283D7DD8D5}" destId="{F51AEA80-4526-4720-AAC4-38C0B58110E5}" srcOrd="1" destOrd="0" presId="urn:microsoft.com/office/officeart/2005/8/layout/hierarchy2"/>
    <dgm:cxn modelId="{EBD37373-442F-42D3-AC7D-B1DF1CB220D3}" type="presParOf" srcId="{2FDCD190-C440-4C7E-AEBF-7E9CCC473EE5}" destId="{39C132D1-6C96-4D5E-B8BA-2CE3236E534C}" srcOrd="2" destOrd="0" presId="urn:microsoft.com/office/officeart/2005/8/layout/hierarchy2"/>
    <dgm:cxn modelId="{31780CCD-5C39-4384-9210-EC05D035E842}" type="presParOf" srcId="{39C132D1-6C96-4D5E-B8BA-2CE3236E534C}" destId="{2943C5BA-EBC9-4945-955C-6853A48AA5B0}" srcOrd="0" destOrd="0" presId="urn:microsoft.com/office/officeart/2005/8/layout/hierarchy2"/>
    <dgm:cxn modelId="{CD757C3E-73A7-45C6-95F9-8C169748B312}" type="presParOf" srcId="{2FDCD190-C440-4C7E-AEBF-7E9CCC473EE5}" destId="{86E6C33A-B61F-45D9-9009-6CCBF9B30B2F}" srcOrd="3" destOrd="0" presId="urn:microsoft.com/office/officeart/2005/8/layout/hierarchy2"/>
    <dgm:cxn modelId="{20303A74-1D87-4115-BC8F-6FE8ABA6F6AE}" type="presParOf" srcId="{86E6C33A-B61F-45D9-9009-6CCBF9B30B2F}" destId="{389CFD6B-E3F4-48A4-BF4C-8B6022675A70}" srcOrd="0" destOrd="0" presId="urn:microsoft.com/office/officeart/2005/8/layout/hierarchy2"/>
    <dgm:cxn modelId="{40884CBC-9AAA-42A5-BFDC-4CDEF3E7DA98}" type="presParOf" srcId="{86E6C33A-B61F-45D9-9009-6CCBF9B30B2F}" destId="{C5304376-FF13-4227-AD65-DA06CC43B7A9}" srcOrd="1" destOrd="0" presId="urn:microsoft.com/office/officeart/2005/8/layout/hierarchy2"/>
    <dgm:cxn modelId="{5A6C0331-93F5-4B64-A531-CC8C5E8C99F9}" type="presParOf" srcId="{CBF28F17-CB2C-4BC1-B0E4-3938C0810756}" destId="{5F99CF37-B250-48C2-832D-865C5418CD36}" srcOrd="4" destOrd="0" presId="urn:microsoft.com/office/officeart/2005/8/layout/hierarchy2"/>
    <dgm:cxn modelId="{BEFD3A79-F981-4AAB-BAB3-9A2D19E8E724}" type="presParOf" srcId="{5F99CF37-B250-48C2-832D-865C5418CD36}" destId="{96701196-DE3E-459F-9D31-1D4EE3BB8A3B}" srcOrd="0" destOrd="0" presId="urn:microsoft.com/office/officeart/2005/8/layout/hierarchy2"/>
    <dgm:cxn modelId="{70CBB9D8-4A5E-4389-8166-A42A9EBCCC1D}" type="presParOf" srcId="{CBF28F17-CB2C-4BC1-B0E4-3938C0810756}" destId="{A6908CFA-F08B-42FB-AF7E-116125DEEC96}" srcOrd="5" destOrd="0" presId="urn:microsoft.com/office/officeart/2005/8/layout/hierarchy2"/>
    <dgm:cxn modelId="{BC65E753-9BBE-4150-B852-A3112E8B2159}" type="presParOf" srcId="{A6908CFA-F08B-42FB-AF7E-116125DEEC96}" destId="{54F86547-38D2-4D84-9FB2-D0A25655C2FA}" srcOrd="0" destOrd="0" presId="urn:microsoft.com/office/officeart/2005/8/layout/hierarchy2"/>
    <dgm:cxn modelId="{9CCF481A-3B4A-4D82-ADB7-171002B4F506}" type="presParOf" srcId="{A6908CFA-F08B-42FB-AF7E-116125DEEC96}" destId="{F365C446-55C5-4F19-B6BA-0264B5230534}" srcOrd="1" destOrd="0" presId="urn:microsoft.com/office/officeart/2005/8/layout/hierarchy2"/>
    <dgm:cxn modelId="{863E0C7F-63A1-4ECC-8EFC-60090535F853}" type="presParOf" srcId="{F365C446-55C5-4F19-B6BA-0264B5230534}" destId="{D3D0E884-4DC2-419A-9F38-C8B020B6C580}" srcOrd="0" destOrd="0" presId="urn:microsoft.com/office/officeart/2005/8/layout/hierarchy2"/>
    <dgm:cxn modelId="{FFB461D5-0B19-4C91-9C01-968E382EA0DB}" type="presParOf" srcId="{D3D0E884-4DC2-419A-9F38-C8B020B6C580}" destId="{DF6A091D-CED8-4555-A532-66B34A490391}" srcOrd="0" destOrd="0" presId="urn:microsoft.com/office/officeart/2005/8/layout/hierarchy2"/>
    <dgm:cxn modelId="{B622DF1D-ED8C-4515-B033-8BBC19D7165D}" type="presParOf" srcId="{F365C446-55C5-4F19-B6BA-0264B5230534}" destId="{CC883823-7FE8-4466-9995-7D22D71A5B64}" srcOrd="1" destOrd="0" presId="urn:microsoft.com/office/officeart/2005/8/layout/hierarchy2"/>
    <dgm:cxn modelId="{4F19D6FF-865F-41AF-B2E1-8267544716EE}" type="presParOf" srcId="{CC883823-7FE8-4466-9995-7D22D71A5B64}" destId="{E999506C-BC46-4222-AAC7-A69030E5D311}" srcOrd="0" destOrd="0" presId="urn:microsoft.com/office/officeart/2005/8/layout/hierarchy2"/>
    <dgm:cxn modelId="{A7B065AB-E80A-491C-819D-E0ED40CCAA1E}" type="presParOf" srcId="{CC883823-7FE8-4466-9995-7D22D71A5B64}" destId="{3B9C731C-2016-4806-A4E3-5FB7856A91CF}" srcOrd="1" destOrd="0" presId="urn:microsoft.com/office/officeart/2005/8/layout/hierarchy2"/>
    <dgm:cxn modelId="{249B62C6-9CEB-4C53-A0F6-E0032E830682}" type="presParOf" srcId="{F365C446-55C5-4F19-B6BA-0264B5230534}" destId="{605D1B39-F67B-4FDE-A7D6-316D3881127F}" srcOrd="2" destOrd="0" presId="urn:microsoft.com/office/officeart/2005/8/layout/hierarchy2"/>
    <dgm:cxn modelId="{561C1EED-FA45-4757-A83B-50FFC0FB1985}" type="presParOf" srcId="{605D1B39-F67B-4FDE-A7D6-316D3881127F}" destId="{7A8A184C-EAE7-4443-AB38-0F44F80955F6}" srcOrd="0" destOrd="0" presId="urn:microsoft.com/office/officeart/2005/8/layout/hierarchy2"/>
    <dgm:cxn modelId="{DBD75CA6-CD68-4EC1-8389-7C5EAACA6E41}" type="presParOf" srcId="{F365C446-55C5-4F19-B6BA-0264B5230534}" destId="{5A236190-9597-4034-B4B1-A051A674ACDB}" srcOrd="3" destOrd="0" presId="urn:microsoft.com/office/officeart/2005/8/layout/hierarchy2"/>
    <dgm:cxn modelId="{99F89EB0-6D45-40FD-A0D4-66166CFFFB9E}" type="presParOf" srcId="{5A236190-9597-4034-B4B1-A051A674ACDB}" destId="{9CE21430-BFDF-460B-A54C-420BEC434450}" srcOrd="0" destOrd="0" presId="urn:microsoft.com/office/officeart/2005/8/layout/hierarchy2"/>
    <dgm:cxn modelId="{56931556-78B8-4706-B6E9-B64283DD1F0C}" type="presParOf" srcId="{5A236190-9597-4034-B4B1-A051A674ACDB}" destId="{F0AD575C-CE44-47C6-BF9B-F17579F854FC}" srcOrd="1" destOrd="0" presId="urn:microsoft.com/office/officeart/2005/8/layout/hierarchy2"/>
    <dgm:cxn modelId="{54F50B1A-A605-4CE1-A959-391D9C390DD4}" type="presParOf" srcId="{CBF28F17-CB2C-4BC1-B0E4-3938C0810756}" destId="{15F4B99E-3F44-4171-B53F-31D176DFF365}" srcOrd="6" destOrd="0" presId="urn:microsoft.com/office/officeart/2005/8/layout/hierarchy2"/>
    <dgm:cxn modelId="{ADA733C1-4B8C-425B-A801-BF1B4F53E678}" type="presParOf" srcId="{15F4B99E-3F44-4171-B53F-31D176DFF365}" destId="{9AD537CF-DB92-4D8B-9087-38962737D21D}" srcOrd="0" destOrd="0" presId="urn:microsoft.com/office/officeart/2005/8/layout/hierarchy2"/>
    <dgm:cxn modelId="{17C3A188-E532-476A-84CE-10C3ACAB53A9}" type="presParOf" srcId="{CBF28F17-CB2C-4BC1-B0E4-3938C0810756}" destId="{AF1F13FA-4C04-463C-8803-09E91CCE2753}" srcOrd="7" destOrd="0" presId="urn:microsoft.com/office/officeart/2005/8/layout/hierarchy2"/>
    <dgm:cxn modelId="{AF078D90-0188-4AB0-8D35-7D4031EB0AF7}" type="presParOf" srcId="{AF1F13FA-4C04-463C-8803-09E91CCE2753}" destId="{57D1ED6B-6161-4797-8C7E-73426741A327}" srcOrd="0" destOrd="0" presId="urn:microsoft.com/office/officeart/2005/8/layout/hierarchy2"/>
    <dgm:cxn modelId="{F422D416-D682-4465-B232-41402F0EB048}" type="presParOf" srcId="{AF1F13FA-4C04-463C-8803-09E91CCE2753}" destId="{58C81620-2EEC-4F6F-A2CA-ADB31F56FE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029F-094F-4D8C-B450-744B25C0143E}">
      <dsp:nvSpPr>
        <dsp:cNvPr id="0" name=""/>
        <dsp:cNvSpPr/>
      </dsp:nvSpPr>
      <dsp:spPr>
        <a:xfrm>
          <a:off x="83892" y="2465117"/>
          <a:ext cx="1483989" cy="55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Ітерактивні</a:t>
          </a:r>
          <a:endParaRPr lang="ru-RU" sz="1800" b="1" kern="1200" dirty="0"/>
        </a:p>
      </dsp:txBody>
      <dsp:txXfrm>
        <a:off x="100220" y="2481445"/>
        <a:ext cx="1451333" cy="524815"/>
      </dsp:txXfrm>
    </dsp:sp>
    <dsp:sp modelId="{742CC055-C824-47EC-99D0-CE74A59AAC06}">
      <dsp:nvSpPr>
        <dsp:cNvPr id="0" name=""/>
        <dsp:cNvSpPr/>
      </dsp:nvSpPr>
      <dsp:spPr>
        <a:xfrm rot="16735605">
          <a:off x="1159259" y="2265464"/>
          <a:ext cx="967351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967351" y="5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18751" y="2241852"/>
        <a:ext cx="48367" cy="48367"/>
      </dsp:txXfrm>
    </dsp:sp>
    <dsp:sp modelId="{9A9519CC-3062-450F-93A0-9EAFFB002A03}">
      <dsp:nvSpPr>
        <dsp:cNvPr id="0" name=""/>
        <dsp:cNvSpPr/>
      </dsp:nvSpPr>
      <dsp:spPr>
        <a:xfrm>
          <a:off x="1717987" y="1417221"/>
          <a:ext cx="1483989" cy="74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Ситуативне моделювання</a:t>
          </a:r>
          <a:endParaRPr lang="ru-RU" sz="1600" b="1" kern="1200" dirty="0"/>
        </a:p>
      </dsp:txBody>
      <dsp:txXfrm>
        <a:off x="1739719" y="1438953"/>
        <a:ext cx="1440525" cy="698530"/>
      </dsp:txXfrm>
    </dsp:sp>
    <dsp:sp modelId="{BF3F9881-38F1-44C9-9742-681FBDCD57EC}">
      <dsp:nvSpPr>
        <dsp:cNvPr id="0" name=""/>
        <dsp:cNvSpPr/>
      </dsp:nvSpPr>
      <dsp:spPr>
        <a:xfrm rot="16020347">
          <a:off x="2587961" y="1204909"/>
          <a:ext cx="1167069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1167069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42319" y="1176304"/>
        <a:ext cx="58353" cy="58353"/>
      </dsp:txXfrm>
    </dsp:sp>
    <dsp:sp modelId="{D22AE5B1-4C5B-40D5-A34E-149FF88C7F6F}">
      <dsp:nvSpPr>
        <dsp:cNvPr id="0" name=""/>
        <dsp:cNvSpPr/>
      </dsp:nvSpPr>
      <dsp:spPr>
        <a:xfrm>
          <a:off x="3141015" y="316133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Рольова гра</a:t>
          </a:r>
          <a:endParaRPr lang="ru-RU" sz="1400" b="1" kern="1200" dirty="0"/>
        </a:p>
      </dsp:txBody>
      <dsp:txXfrm>
        <a:off x="3158976" y="334094"/>
        <a:ext cx="1190515" cy="577296"/>
      </dsp:txXfrm>
    </dsp:sp>
    <dsp:sp modelId="{777583D4-4AEA-4B5D-AA21-79EE34699FEC}">
      <dsp:nvSpPr>
        <dsp:cNvPr id="0" name=""/>
        <dsp:cNvSpPr/>
      </dsp:nvSpPr>
      <dsp:spPr>
        <a:xfrm rot="19620871">
          <a:off x="3049741" y="1273466"/>
          <a:ext cx="1888889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1888889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946963" y="1226816"/>
        <a:ext cx="94444" cy="94444"/>
      </dsp:txXfrm>
    </dsp:sp>
    <dsp:sp modelId="{5081841B-C559-4A3F-8C5A-988EDF02C72C}">
      <dsp:nvSpPr>
        <dsp:cNvPr id="0" name=""/>
        <dsp:cNvSpPr/>
      </dsp:nvSpPr>
      <dsp:spPr>
        <a:xfrm>
          <a:off x="4786393" y="453248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Сценки</a:t>
          </a:r>
          <a:endParaRPr lang="ru-RU" sz="1400" b="1" kern="1200" dirty="0"/>
        </a:p>
      </dsp:txBody>
      <dsp:txXfrm>
        <a:off x="4804354" y="471209"/>
        <a:ext cx="1190515" cy="577296"/>
      </dsp:txXfrm>
    </dsp:sp>
    <dsp:sp modelId="{B1973F7B-C19D-4018-89F4-7C64FC4B875F}">
      <dsp:nvSpPr>
        <dsp:cNvPr id="0" name=""/>
        <dsp:cNvSpPr/>
      </dsp:nvSpPr>
      <dsp:spPr>
        <a:xfrm rot="21056950">
          <a:off x="3191125" y="1650532"/>
          <a:ext cx="1743236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1743236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19162" y="1607523"/>
        <a:ext cx="87161" cy="87161"/>
      </dsp:txXfrm>
    </dsp:sp>
    <dsp:sp modelId="{214FCD6A-349C-4932-82A1-CDCBB52E6031}">
      <dsp:nvSpPr>
        <dsp:cNvPr id="0" name=""/>
        <dsp:cNvSpPr/>
      </dsp:nvSpPr>
      <dsp:spPr>
        <a:xfrm>
          <a:off x="4923508" y="1207379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Драматизація</a:t>
          </a:r>
          <a:endParaRPr lang="ru-RU" sz="1400" b="1" kern="1200" dirty="0"/>
        </a:p>
      </dsp:txBody>
      <dsp:txXfrm>
        <a:off x="4941469" y="1225340"/>
        <a:ext cx="1190515" cy="577296"/>
      </dsp:txXfrm>
    </dsp:sp>
    <dsp:sp modelId="{B75FBDDB-1F47-4A76-83F0-1CF690AEF391}">
      <dsp:nvSpPr>
        <dsp:cNvPr id="0" name=""/>
        <dsp:cNvSpPr/>
      </dsp:nvSpPr>
      <dsp:spPr>
        <a:xfrm rot="21255608">
          <a:off x="1561112" y="2608252"/>
          <a:ext cx="2700268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2700268" y="5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43740" y="2541317"/>
        <a:ext cx="135013" cy="135013"/>
      </dsp:txXfrm>
    </dsp:sp>
    <dsp:sp modelId="{99343B66-AA7C-4923-AD09-D8E0481D9DC4}">
      <dsp:nvSpPr>
        <dsp:cNvPr id="0" name=""/>
        <dsp:cNvSpPr/>
      </dsp:nvSpPr>
      <dsp:spPr>
        <a:xfrm>
          <a:off x="4254612" y="2102796"/>
          <a:ext cx="1483989" cy="74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Кооперативно-групове навчання</a:t>
          </a:r>
          <a:endParaRPr lang="ru-RU" sz="1600" b="1" kern="1200" dirty="0"/>
        </a:p>
      </dsp:txBody>
      <dsp:txXfrm>
        <a:off x="4276344" y="2124528"/>
        <a:ext cx="1440525" cy="698530"/>
      </dsp:txXfrm>
    </dsp:sp>
    <dsp:sp modelId="{15F2C3E7-953C-4DC4-92DF-F732B06BF435}">
      <dsp:nvSpPr>
        <dsp:cNvPr id="0" name=""/>
        <dsp:cNvSpPr/>
      </dsp:nvSpPr>
      <dsp:spPr>
        <a:xfrm rot="19099591">
          <a:off x="5621184" y="2164713"/>
          <a:ext cx="928006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928006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1987" y="2142085"/>
        <a:ext cx="46400" cy="46400"/>
      </dsp:txXfrm>
    </dsp:sp>
    <dsp:sp modelId="{951C960F-9BA3-4BD5-945D-272EEEC67B8B}">
      <dsp:nvSpPr>
        <dsp:cNvPr id="0" name=""/>
        <dsp:cNvSpPr/>
      </dsp:nvSpPr>
      <dsp:spPr>
        <a:xfrm>
          <a:off x="6431772" y="1550167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Мікрофон</a:t>
          </a:r>
          <a:endParaRPr lang="ru-RU" sz="1400" b="1" kern="1200" dirty="0"/>
        </a:p>
      </dsp:txBody>
      <dsp:txXfrm>
        <a:off x="6449733" y="1568128"/>
        <a:ext cx="1190515" cy="577296"/>
      </dsp:txXfrm>
    </dsp:sp>
    <dsp:sp modelId="{39C132D1-6C96-4D5E-B8BA-2CE3236E534C}">
      <dsp:nvSpPr>
        <dsp:cNvPr id="0" name=""/>
        <dsp:cNvSpPr/>
      </dsp:nvSpPr>
      <dsp:spPr>
        <a:xfrm rot="991574">
          <a:off x="5723667" y="2576058"/>
          <a:ext cx="723039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723039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7111" y="2558553"/>
        <a:ext cx="36151" cy="36151"/>
      </dsp:txXfrm>
    </dsp:sp>
    <dsp:sp modelId="{389CFD6B-E3F4-48A4-BF4C-8B6022675A70}">
      <dsp:nvSpPr>
        <dsp:cNvPr id="0" name=""/>
        <dsp:cNvSpPr/>
      </dsp:nvSpPr>
      <dsp:spPr>
        <a:xfrm>
          <a:off x="6431772" y="2372856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Незакінчене речення</a:t>
          </a:r>
          <a:endParaRPr lang="ru-RU" sz="1400" b="1" kern="1200" dirty="0"/>
        </a:p>
      </dsp:txBody>
      <dsp:txXfrm>
        <a:off x="6449733" y="2390817"/>
        <a:ext cx="1190515" cy="577296"/>
      </dsp:txXfrm>
    </dsp:sp>
    <dsp:sp modelId="{5F99CF37-B250-48C2-832D-865C5418CD36}">
      <dsp:nvSpPr>
        <dsp:cNvPr id="0" name=""/>
        <dsp:cNvSpPr/>
      </dsp:nvSpPr>
      <dsp:spPr>
        <a:xfrm rot="1280524">
          <a:off x="1509357" y="3053875"/>
          <a:ext cx="1706859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1706859" y="5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20115" y="3011775"/>
        <a:ext cx="85342" cy="85342"/>
      </dsp:txXfrm>
    </dsp:sp>
    <dsp:sp modelId="{54F86547-38D2-4D84-9FB2-D0A25655C2FA}">
      <dsp:nvSpPr>
        <dsp:cNvPr id="0" name=""/>
        <dsp:cNvSpPr/>
      </dsp:nvSpPr>
      <dsp:spPr>
        <a:xfrm>
          <a:off x="3157692" y="2994042"/>
          <a:ext cx="1483989" cy="74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Метод дискусії</a:t>
          </a:r>
          <a:endParaRPr lang="ru-RU" sz="1600" b="1" kern="1200" dirty="0"/>
        </a:p>
      </dsp:txBody>
      <dsp:txXfrm>
        <a:off x="3179424" y="3015774"/>
        <a:ext cx="1440525" cy="698530"/>
      </dsp:txXfrm>
    </dsp:sp>
    <dsp:sp modelId="{D3D0E884-4DC2-419A-9F38-C8B020B6C580}">
      <dsp:nvSpPr>
        <dsp:cNvPr id="0" name=""/>
        <dsp:cNvSpPr/>
      </dsp:nvSpPr>
      <dsp:spPr>
        <a:xfrm rot="20779668">
          <a:off x="4637573" y="3330190"/>
          <a:ext cx="290044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290044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75344" y="3323510"/>
        <a:ext cx="14502" cy="14502"/>
      </dsp:txXfrm>
    </dsp:sp>
    <dsp:sp modelId="{E999506C-BC46-4222-AAC7-A69030E5D311}">
      <dsp:nvSpPr>
        <dsp:cNvPr id="0" name=""/>
        <dsp:cNvSpPr/>
      </dsp:nvSpPr>
      <dsp:spPr>
        <a:xfrm>
          <a:off x="4923508" y="2989873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Дискусія в стилі телешоу</a:t>
          </a:r>
          <a:endParaRPr lang="ru-RU" sz="1400" b="1" kern="1200" dirty="0"/>
        </a:p>
      </dsp:txBody>
      <dsp:txXfrm>
        <a:off x="4941469" y="3007834"/>
        <a:ext cx="1190515" cy="577296"/>
      </dsp:txXfrm>
    </dsp:sp>
    <dsp:sp modelId="{605D1B39-F67B-4FDE-A7D6-316D3881127F}">
      <dsp:nvSpPr>
        <dsp:cNvPr id="0" name=""/>
        <dsp:cNvSpPr/>
      </dsp:nvSpPr>
      <dsp:spPr>
        <a:xfrm rot="4801421">
          <a:off x="4296378" y="3775813"/>
          <a:ext cx="835319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835319" y="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93155" y="3755501"/>
        <a:ext cx="41765" cy="41765"/>
      </dsp:txXfrm>
    </dsp:sp>
    <dsp:sp modelId="{9CE21430-BFDF-460B-A54C-420BEC434450}">
      <dsp:nvSpPr>
        <dsp:cNvPr id="0" name=""/>
        <dsp:cNvSpPr/>
      </dsp:nvSpPr>
      <dsp:spPr>
        <a:xfrm>
          <a:off x="4786394" y="3881119"/>
          <a:ext cx="1226437" cy="613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/>
            <a:t>“Займи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позицію”</a:t>
          </a:r>
          <a:endParaRPr lang="ru-RU" sz="1400" b="1" kern="1200" dirty="0"/>
        </a:p>
      </dsp:txBody>
      <dsp:txXfrm>
        <a:off x="4804355" y="3899080"/>
        <a:ext cx="1190515" cy="577296"/>
      </dsp:txXfrm>
    </dsp:sp>
    <dsp:sp modelId="{15F4B99E-3F44-4171-B53F-31D176DFF365}">
      <dsp:nvSpPr>
        <dsp:cNvPr id="0" name=""/>
        <dsp:cNvSpPr/>
      </dsp:nvSpPr>
      <dsp:spPr>
        <a:xfrm rot="5204925">
          <a:off x="889730" y="3461050"/>
          <a:ext cx="1437851" cy="1142"/>
        </a:xfrm>
        <a:custGeom>
          <a:avLst/>
          <a:gdLst/>
          <a:ahLst/>
          <a:cxnLst/>
          <a:rect l="0" t="0" r="0" b="0"/>
          <a:pathLst>
            <a:path>
              <a:moveTo>
                <a:pt x="0" y="571"/>
              </a:moveTo>
              <a:lnTo>
                <a:pt x="1437851" y="5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2709" y="3425675"/>
        <a:ext cx="71892" cy="71892"/>
      </dsp:txXfrm>
    </dsp:sp>
    <dsp:sp modelId="{57D1ED6B-6161-4797-8C7E-73426741A327}">
      <dsp:nvSpPr>
        <dsp:cNvPr id="0" name=""/>
        <dsp:cNvSpPr/>
      </dsp:nvSpPr>
      <dsp:spPr>
        <a:xfrm>
          <a:off x="1649429" y="3808392"/>
          <a:ext cx="1483989" cy="74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Імітаційні ігри</a:t>
          </a:r>
          <a:endParaRPr lang="ru-RU" sz="1600" b="1" kern="1200" dirty="0"/>
        </a:p>
      </dsp:txBody>
      <dsp:txXfrm>
        <a:off x="1671161" y="3830124"/>
        <a:ext cx="1440525" cy="698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3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D29D-C814-48AC-8360-923BCA285495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8A46-33DB-4E5A-880B-6F3EBD448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5EFA-4C4E-4492-B4BF-ADACC57E6906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FB074-B512-4574-9E6B-B72F90CF9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5572100" cy="1470025"/>
          </a:xfrm>
        </p:spPr>
        <p:txBody>
          <a:bodyPr/>
          <a:lstStyle/>
          <a:p>
            <a:r>
              <a:rPr lang="ru-RU" dirty="0" err="1" smtClean="0"/>
              <a:t>Караченцева</a:t>
            </a:r>
            <a:r>
              <a:rPr lang="ru-RU" dirty="0" smtClean="0"/>
              <a:t> Галина </a:t>
            </a:r>
            <a:r>
              <a:rPr lang="uk-UA" dirty="0" smtClean="0"/>
              <a:t>І</a:t>
            </a:r>
            <a:r>
              <a:rPr lang="ru-RU" dirty="0" err="1" smtClean="0"/>
              <a:t>лл</a:t>
            </a:r>
            <a:r>
              <a:rPr lang="uk-UA" dirty="0" smtClean="0"/>
              <a:t>і</a:t>
            </a:r>
            <a:r>
              <a:rPr lang="ru-RU" dirty="0" err="1" smtClean="0"/>
              <a:t>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286124"/>
            <a:ext cx="5286380" cy="3571876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Осв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та –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повна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вища</a:t>
            </a:r>
            <a:endParaRPr lang="ru-RU" sz="2400" b="1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Навчальний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заклад - ХДПУ 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м. Г.С.Сковороди</a:t>
            </a:r>
          </a:p>
          <a:p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Стаж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роботи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- 21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р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к</a:t>
            </a:r>
          </a:p>
          <a:p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Р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вень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квал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ф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кац</a:t>
            </a:r>
            <a:r>
              <a:rPr lang="uk-UA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ії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- спец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ал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ст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першо</a:t>
            </a:r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ї</a:t>
            </a:r>
            <a:r>
              <a:rPr lang="ru-RU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категор</a:t>
            </a:r>
            <a:r>
              <a:rPr lang="uk-UA" sz="24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ії</a:t>
            </a:r>
            <a:endParaRPr lang="ru-RU" sz="2400" b="1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uk-UA" sz="2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rPr>
              <a:t>Керівник ШМО вчителів початкових класів з 2012 р.</a:t>
            </a:r>
            <a:endParaRPr lang="ru-RU" sz="24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rectole0000000000"/>
          <p:cNvGraphicFramePr>
            <a:graphicFrameLocks noChangeAspect="1"/>
          </p:cNvGraphicFramePr>
          <p:nvPr/>
        </p:nvGraphicFramePr>
        <p:xfrm>
          <a:off x="5500695" y="0"/>
          <a:ext cx="3643306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Картинка" r:id="rId3" imgW="0" imgH="0" progId="StaticMetafile">
                  <p:embed/>
                </p:oleObj>
              </mc:Choice>
              <mc:Fallback>
                <p:oleObj name="Картинка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5" y="0"/>
                        <a:ext cx="3643306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ІНТЕЛЕКТУАЛЬНІ КОНКУРСИ</a:t>
            </a:r>
            <a:b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</a:br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(КОЛОСОК)</a:t>
            </a:r>
            <a:endParaRPr lang="ru-RU" dirty="0"/>
          </a:p>
        </p:txBody>
      </p:sp>
      <p:pic>
        <p:nvPicPr>
          <p:cNvPr id="6" name="Содержимое 5" descr="фото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643050"/>
            <a:ext cx="3810026" cy="2857520"/>
          </a:xfrm>
          <a:effectLst>
            <a:softEdge rad="317500"/>
          </a:effectLst>
        </p:spPr>
      </p:pic>
      <p:pic>
        <p:nvPicPr>
          <p:cNvPr id="7" name="Рисунок 6" descr="фото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3814270" cy="28607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фото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000504"/>
            <a:ext cx="3786214" cy="26253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фото 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000504"/>
            <a:ext cx="3429024" cy="25717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ПОШУКОВО-ДОСЛІДНИЦЬКА РОБОТА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Районний етап – І місце</a:t>
            </a:r>
            <a:r>
              <a:rPr lang="en-US" dirty="0" smtClean="0"/>
              <a:t>;</a:t>
            </a:r>
            <a:endParaRPr lang="uk-UA" dirty="0" smtClean="0"/>
          </a:p>
          <a:p>
            <a:r>
              <a:rPr lang="uk-UA" dirty="0" smtClean="0"/>
              <a:t>Обласний етап – І місце.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3" name="Рисунок 12" descr="фото 22.jpg"/>
          <p:cNvPicPr>
            <a:picLocks noChangeAspect="1"/>
          </p:cNvPicPr>
          <p:nvPr/>
        </p:nvPicPr>
        <p:blipFill>
          <a:blip r:embed="rId2" cstate="print"/>
          <a:srcRect l="6452" t="8065" r="7526" b="4838"/>
          <a:stretch>
            <a:fillRect/>
          </a:stretch>
        </p:blipFill>
        <p:spPr>
          <a:xfrm>
            <a:off x="4786314" y="1250141"/>
            <a:ext cx="4153970" cy="560785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ВСЕУКРАЇНСЬКИЙ ПРОЕКТ “РОЗУМНИКИ ” </a:t>
            </a:r>
            <a:endParaRPr lang="ru-RU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Рисунок 5" descr="фото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2678907" cy="3571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фото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2678907" cy="35718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фото 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000504"/>
            <a:ext cx="3571876" cy="2381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фото 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5093" y="3143248"/>
            <a:ext cx="2678907" cy="35718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endParaRPr lang="uk-UA" dirty="0"/>
          </a:p>
        </p:txBody>
      </p:sp>
      <p:sp>
        <p:nvSpPr>
          <p:cNvPr id="9219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uk-UA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2714644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“МИ ПОЗБАВЛЯЄМО ДІТЕЙ МАЙБУТНЬОГО, ЯКЩО ПРОДОВЖУЄМО УЧИТИ СЬОГОДНІ ТАК,                             ЯК УЧИЛИ ЦЬОМУ УЧОРА”  </a:t>
            </a:r>
            <a:br>
              <a:rPr lang="uk-UA" sz="3600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</a:br>
            <a:r>
              <a:rPr lang="uk-UA" sz="3600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                               ДЖОН Д</a:t>
            </a:r>
            <a:r>
              <a:rPr lang="en-US" sz="3600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’</a:t>
            </a:r>
            <a:r>
              <a:rPr lang="uk-UA" sz="3600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ЮІ</a:t>
            </a:r>
            <a:endParaRPr lang="ru-RU" sz="3600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3" name="Picture 2" descr="http://festival.1september.ru/articles/510830/Image6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919981"/>
            <a:ext cx="7000924" cy="39380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9144000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419003">
            <a:off x="-323838" y="2034060"/>
            <a:ext cx="6753295" cy="144655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779286"/>
              </a:avLst>
            </a:prstTxWarp>
            <a:spAutoFit/>
          </a:bodyPr>
          <a:lstStyle/>
          <a:p>
            <a:pPr algn="ctr"/>
            <a:r>
              <a:rPr lang="ru-RU" sz="4000" i="1" dirty="0" err="1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Життєве</a:t>
            </a:r>
            <a:r>
              <a:rPr lang="ru-RU" sz="400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 </a:t>
            </a:r>
          </a:p>
          <a:p>
            <a:pPr algn="ctr"/>
            <a:endParaRPr lang="ru-RU" sz="4000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4420" y="2928934"/>
            <a:ext cx="3216142" cy="1863631"/>
          </a:xfrm>
          <a:prstGeom prst="rect">
            <a:avLst/>
          </a:prstGeom>
        </p:spPr>
        <p:txBody>
          <a:bodyPr wrap="square">
            <a:prstTxWarp prst="textCanUp">
              <a:avLst>
                <a:gd name="adj" fmla="val 89688"/>
              </a:avLst>
            </a:prstTxWarp>
            <a:spAutoFit/>
          </a:bodyPr>
          <a:lstStyle/>
          <a:p>
            <a:pPr algn="ctr"/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На добро </a:t>
            </a:r>
          </a:p>
          <a:p>
            <a:pPr algn="ctr"/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відповідай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добром, </a:t>
            </a:r>
          </a:p>
          <a:p>
            <a:pPr algn="ctr"/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на зло</a:t>
            </a:r>
            <a:r>
              <a:rPr lang="en-US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- </a:t>
            </a:r>
            <a:endParaRPr lang="ru-RU" i="1" dirty="0" smtClean="0">
              <a:ln w="10541" cmpd="sng">
                <a:solidFill>
                  <a:schemeClr val="tx1"/>
                </a:solidFill>
                <a:prstDash val="solid"/>
              </a:ln>
              <a:latin typeface="Bookman Old Style" pitchFamily="18" charset="0"/>
            </a:endParaRPr>
          </a:p>
          <a:p>
            <a:pPr algn="ctr"/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с</a:t>
            </a:r>
            <a:r>
              <a:rPr lang="uk-UA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п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раведливістю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.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 rot="178140">
            <a:off x="4246016" y="2059482"/>
            <a:ext cx="4572000" cy="1323439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i="1" dirty="0" err="1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Педагогічне</a:t>
            </a:r>
            <a:r>
              <a:rPr lang="ru-RU" sz="400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 </a:t>
            </a:r>
            <a:endParaRPr lang="ru-RU" sz="4000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3071810"/>
            <a:ext cx="3429024" cy="1928826"/>
          </a:xfrm>
          <a:prstGeom prst="rect">
            <a:avLst/>
          </a:prstGeom>
        </p:spPr>
        <p:txBody>
          <a:bodyPr>
            <a:prstTxWarp prst="textCanUp">
              <a:avLst>
                <a:gd name="adj" fmla="val 92009"/>
              </a:avLst>
            </a:prstTxWarp>
            <a:spAutoFit/>
          </a:bodyPr>
          <a:lstStyle/>
          <a:p>
            <a:pPr algn="ctr"/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В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кожній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дитині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-</a:t>
            </a:r>
          </a:p>
          <a:p>
            <a:pPr algn="ctr"/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сонце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,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тож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даймо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</a:p>
          <a:p>
            <a:pPr algn="ctr"/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йому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можливість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</a:p>
          <a:p>
            <a:pPr algn="ctr"/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світити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.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639189"/>
            <a:ext cx="6780780" cy="1646803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069217"/>
              </a:avLst>
            </a:prstTxWarp>
            <a:spAutoFit/>
          </a:bodyPr>
          <a:lstStyle/>
          <a:p>
            <a:pPr algn="ctr"/>
            <a:r>
              <a:rPr lang="ru-RU" sz="4000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КРЕДО</a:t>
            </a:r>
            <a:endParaRPr lang="ru-RU" sz="4000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ПОБЛЕМНА ТЕМА</a:t>
            </a:r>
            <a:endParaRPr lang="ru-RU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uk-UA" sz="4800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Активізація навчальної діяльності учнів початкової школи з використанням технології “</a:t>
            </a:r>
            <a:r>
              <a:rPr lang="en-US" sz="4800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Smart Kids</a:t>
            </a:r>
            <a:r>
              <a:rPr lang="uk-UA" sz="4800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”</a:t>
            </a:r>
            <a:endParaRPr lang="ru-RU" sz="4800" i="1" dirty="0" smtClean="0">
              <a:ln w="10541" cmpd="sng">
                <a:solidFill>
                  <a:schemeClr val="tx1"/>
                </a:solidFill>
                <a:prstDash val="solid"/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ЗАВДАННЯ ВЧИТЕЛЯ ПОЧАТКОВИХ КЛАСІВ</a:t>
            </a:r>
            <a:endParaRPr lang="ru-RU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uk-UA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“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Навчити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дитину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вчитися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,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дати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їй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уміння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, за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допомогою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яких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вона буде самостійно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підніматися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із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сходинки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на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сходинку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довгого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шляху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пізнання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–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це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одне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з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найскладніших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завдань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учителя.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Саме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у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його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здійсненні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– ключ до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тієї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педагогічної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мудрості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,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оволодіння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якою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робить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нашу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працю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r>
              <a:rPr lang="ru-RU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творчою</a:t>
            </a: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.</a:t>
            </a:r>
            <a:r>
              <a:rPr lang="uk-UA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”</a:t>
            </a:r>
            <a:endParaRPr lang="ru-RU" i="1" dirty="0" smtClean="0">
              <a:ln w="10541" cmpd="sng">
                <a:solidFill>
                  <a:schemeClr val="tx1"/>
                </a:solidFill>
                <a:prstDash val="solid"/>
              </a:ln>
              <a:latin typeface="Bookman Old Style" pitchFamily="18" charset="0"/>
            </a:endParaRPr>
          </a:p>
          <a:p>
            <a:pPr marL="0" algn="ctr">
              <a:buNone/>
            </a:pPr>
            <a:r>
              <a:rPr lang="ru-RU" sz="2800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                                           В. </a:t>
            </a:r>
            <a:r>
              <a:rPr lang="ru-RU" sz="2800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Сухомлинський</a:t>
            </a:r>
            <a:endParaRPr lang="ru-RU" sz="4800" i="1" dirty="0" smtClean="0">
              <a:ln w="10541" cmpd="sng">
                <a:solidFill>
                  <a:schemeClr val="tx1"/>
                </a:solidFill>
                <a:prstDash val="solid"/>
              </a:ln>
              <a:latin typeface="Bookman Old Style" pitchFamily="18" charset="0"/>
            </a:endParaRPr>
          </a:p>
          <a:p>
            <a:pPr algn="ctr"/>
            <a:endParaRPr lang="ru-RU" i="1" dirty="0" smtClean="0">
              <a:ln w="10541" cmpd="sng">
                <a:solidFill>
                  <a:schemeClr val="tx1"/>
                </a:solidFill>
                <a:prstDash val="solid"/>
              </a:ln>
              <a:latin typeface="Bookman Old Style" pitchFamily="18" charset="0"/>
            </a:endParaRPr>
          </a:p>
          <a:p>
            <a:pPr algn="ctr">
              <a:buNone/>
            </a:pPr>
            <a:r>
              <a:rPr lang="ru-RU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Bookman Old Style" pitchFamily="18" charset="0"/>
              </a:rPr>
              <a:t> </a:t>
            </a:r>
            <a:endParaRPr lang="ru-RU" i="1" dirty="0">
              <a:ln w="10541" cmpd="sng">
                <a:solidFill>
                  <a:schemeClr val="tx1"/>
                </a:solidFill>
                <a:prstDash val="solid"/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МЕТОДИ РОБОТИ</a:t>
            </a:r>
            <a:endParaRPr lang="ru-RU" i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ПОЗАКЛАСНА РОБОТА (ВІДКРИТІ ВИХОВНІ ГОДИНИ)</a:t>
            </a:r>
            <a:endParaRPr lang="ru-RU" dirty="0"/>
          </a:p>
        </p:txBody>
      </p:sp>
      <p:pic>
        <p:nvPicPr>
          <p:cNvPr id="9" name="Содержимое 8" descr="фото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500174"/>
            <a:ext cx="4429156" cy="2657493"/>
          </a:xfrm>
          <a:effectLst>
            <a:softEdge rad="317500"/>
          </a:effectLst>
        </p:spPr>
      </p:pic>
      <p:pic>
        <p:nvPicPr>
          <p:cNvPr id="10" name="Рисунок 9" descr="фото 16.jpg"/>
          <p:cNvPicPr>
            <a:picLocks noChangeAspect="1"/>
          </p:cNvPicPr>
          <p:nvPr/>
        </p:nvPicPr>
        <p:blipFill>
          <a:blip r:embed="rId3" cstate="print"/>
          <a:srcRect l="3333" r="3333" b="16667"/>
          <a:stretch>
            <a:fillRect/>
          </a:stretch>
        </p:blipFill>
        <p:spPr>
          <a:xfrm>
            <a:off x="357158" y="3929066"/>
            <a:ext cx="4800634" cy="25717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фото 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4620" y="1500174"/>
            <a:ext cx="4206437" cy="27860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фото 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000504"/>
            <a:ext cx="4429124" cy="28574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ПОЗАКЛАСНА РОБОТА (МАЙСТЕРКЛАСИ)</a:t>
            </a:r>
            <a:endParaRPr lang="ru-RU" dirty="0"/>
          </a:p>
        </p:txBody>
      </p:sp>
      <p:pic>
        <p:nvPicPr>
          <p:cNvPr id="13" name="Рисунок 12" descr="фото 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5154274" cy="34290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Содержимое 7" descr="фото 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196826"/>
            <a:ext cx="4417493" cy="3313121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ПОЗАКЛАСНА РОБОТА (ТЕМАТИЧНІ ТИЖНІ)</a:t>
            </a:r>
            <a:endParaRPr lang="ru-RU" dirty="0"/>
          </a:p>
        </p:txBody>
      </p:sp>
      <p:pic>
        <p:nvPicPr>
          <p:cNvPr id="11" name="Содержимое 10" descr="фото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4" r="4000" b="16000"/>
          <a:stretch>
            <a:fillRect/>
          </a:stretch>
        </p:blipFill>
        <p:spPr>
          <a:xfrm>
            <a:off x="571472" y="1857364"/>
            <a:ext cx="8281416" cy="457203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ІНТЕЛЕКТУАЛЬНІ КОНКУРСИ</a:t>
            </a:r>
            <a:b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</a:br>
            <a:r>
              <a:rPr lang="uk-UA" i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(НАЙРОУМНІШИЙ)</a:t>
            </a:r>
            <a:endParaRPr lang="ru-RU" dirty="0"/>
          </a:p>
        </p:txBody>
      </p:sp>
      <p:pic>
        <p:nvPicPr>
          <p:cNvPr id="5" name="Содержимое 4" descr="фото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55" t="4545" r="5455" b="9545"/>
          <a:stretch>
            <a:fillRect/>
          </a:stretch>
        </p:blipFill>
        <p:spPr>
          <a:xfrm>
            <a:off x="2571736" y="1500174"/>
            <a:ext cx="3929090" cy="5051687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366ce38582ec45be7a5ff074451c4f7f3e2c60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241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Tahoma</vt:lpstr>
      <vt:lpstr>Тема Office</vt:lpstr>
      <vt:lpstr>Картинка</vt:lpstr>
      <vt:lpstr>Караченцева Галина Іллівна</vt:lpstr>
      <vt:lpstr>Презентация PowerPoint</vt:lpstr>
      <vt:lpstr>ПОБЛЕМНА ТЕМА</vt:lpstr>
      <vt:lpstr>ЗАВДАННЯ ВЧИТЕЛЯ ПОЧАТКОВИХ КЛАСІВ</vt:lpstr>
      <vt:lpstr>МЕТОДИ РОБОТИ</vt:lpstr>
      <vt:lpstr>ПОЗАКЛАСНА РОБОТА (ВІДКРИТІ ВИХОВНІ ГОДИНИ)</vt:lpstr>
      <vt:lpstr>ПОЗАКЛАСНА РОБОТА (МАЙСТЕРКЛАСИ)</vt:lpstr>
      <vt:lpstr>ПОЗАКЛАСНА РОБОТА (ТЕМАТИЧНІ ТИЖНІ)</vt:lpstr>
      <vt:lpstr>ІНТЕЛЕКТУАЛЬНІ КОНКУРСИ (НАЙРОУМНІШИЙ)</vt:lpstr>
      <vt:lpstr>ІНТЕЛЕКТУАЛЬНІ КОНКУРСИ (КОЛОСОК)</vt:lpstr>
      <vt:lpstr>ПОШУКОВО-ДОСЛІДНИЦЬКА РОБОТА</vt:lpstr>
      <vt:lpstr>ВСЕУКРАЇНСЬКИЙ ПРОЕКТ “РОЗУМНИКИ ” </vt:lpstr>
      <vt:lpstr>Презентация PowerPoint</vt:lpstr>
      <vt:lpstr>Презентация PowerPoint</vt:lpstr>
      <vt:lpstr>Презентация PowerPoint</vt:lpstr>
      <vt:lpstr>“МИ ПОЗБАВЛЯЄМО ДІТЕЙ МАЙБУТНЬОГО, ЯКЩО ПРОДОВЖУЄМО УЧИТИ СЬОГОДНІ ТАК,                             ЯК УЧИЛИ ЦЬОМУ УЧОРА”                                  ДЖОН Д’ЮІ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Пользователь Windows</cp:lastModifiedBy>
  <cp:revision>41</cp:revision>
  <dcterms:created xsi:type="dcterms:W3CDTF">2017-03-21T16:32:01Z</dcterms:created>
  <dcterms:modified xsi:type="dcterms:W3CDTF">2018-04-05T16:48:10Z</dcterms:modified>
</cp:coreProperties>
</file>