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7" r:id="rId3"/>
    <p:sldId id="262" r:id="rId4"/>
    <p:sldId id="323" r:id="rId5"/>
    <p:sldId id="325" r:id="rId6"/>
    <p:sldId id="266" r:id="rId7"/>
    <p:sldId id="321" r:id="rId8"/>
    <p:sldId id="326" r:id="rId9"/>
    <p:sldId id="316" r:id="rId10"/>
    <p:sldId id="317" r:id="rId11"/>
    <p:sldId id="318" r:id="rId12"/>
    <p:sldId id="319" r:id="rId13"/>
    <p:sldId id="302" r:id="rId14"/>
    <p:sldId id="320" r:id="rId15"/>
    <p:sldId id="284" r:id="rId16"/>
    <p:sldId id="276" r:id="rId17"/>
    <p:sldId id="289" r:id="rId18"/>
    <p:sldId id="28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  <a:srgbClr val="FF0000"/>
    <a:srgbClr val="800000"/>
    <a:srgbClr val="F9152B"/>
    <a:srgbClr val="EE20A9"/>
    <a:srgbClr val="CC0000"/>
    <a:srgbClr val="F92B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986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3409E-236C-46BC-8A63-D49B75C7B6A1}" type="doc">
      <dgm:prSet loTypeId="urn:microsoft.com/office/officeart/2005/8/layout/cycle2" loCatId="cycle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D089E54-D908-4FB9-BD08-DB8308BF7CAD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C00000"/>
              </a:solidFill>
            </a:rPr>
            <a:t>Розкриттю </a:t>
          </a:r>
          <a:r>
            <a:rPr lang="uk-UA" sz="1800" b="1" dirty="0" smtClean="0">
              <a:solidFill>
                <a:srgbClr val="C00000"/>
              </a:solidFill>
            </a:rPr>
            <a:t>творчих </a:t>
          </a:r>
          <a:r>
            <a:rPr lang="uk-UA" sz="1800" b="1" dirty="0" smtClean="0">
              <a:solidFill>
                <a:srgbClr val="C00000"/>
              </a:solidFill>
            </a:rPr>
            <a:t>можливостей</a:t>
          </a:r>
          <a:endParaRPr lang="ru-RU" sz="1800" b="1" dirty="0">
            <a:solidFill>
              <a:srgbClr val="C00000"/>
            </a:solidFill>
          </a:endParaRPr>
        </a:p>
      </dgm:t>
    </dgm:pt>
    <dgm:pt modelId="{970B6D3D-794B-4DF7-8183-BF90E522803C}" type="parTrans" cxnId="{15C9F8F5-2CF7-4005-A975-8A9407454A6D}">
      <dgm:prSet/>
      <dgm:spPr/>
      <dgm:t>
        <a:bodyPr/>
        <a:lstStyle/>
        <a:p>
          <a:endParaRPr lang="ru-RU"/>
        </a:p>
      </dgm:t>
    </dgm:pt>
    <dgm:pt modelId="{5CC6DF69-270D-43C4-A244-E8EABECC85A0}" type="sibTrans" cxnId="{15C9F8F5-2CF7-4005-A975-8A9407454A6D}">
      <dgm:prSet/>
      <dgm:spPr/>
      <dgm:t>
        <a:bodyPr/>
        <a:lstStyle/>
        <a:p>
          <a:endParaRPr lang="ru-RU"/>
        </a:p>
      </dgm:t>
    </dgm:pt>
    <dgm:pt modelId="{BE1A72BE-2254-4B8C-9E66-08CE05FB2CB0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C00000"/>
              </a:solidFill>
            </a:rPr>
            <a:t>Створенню атмосфери співробітництва</a:t>
          </a:r>
          <a:endParaRPr lang="ru-RU" sz="1800" b="1" dirty="0">
            <a:solidFill>
              <a:srgbClr val="C00000"/>
            </a:solidFill>
          </a:endParaRPr>
        </a:p>
      </dgm:t>
    </dgm:pt>
    <dgm:pt modelId="{A0EA09EB-623F-4B93-B4CA-7F6CEB816C26}" type="parTrans" cxnId="{7420CD0B-7A7F-438B-A9EF-6BEAD649035B}">
      <dgm:prSet/>
      <dgm:spPr/>
      <dgm:t>
        <a:bodyPr/>
        <a:lstStyle/>
        <a:p>
          <a:endParaRPr lang="ru-RU"/>
        </a:p>
      </dgm:t>
    </dgm:pt>
    <dgm:pt modelId="{4B3DC209-2DA0-409B-928D-4E549340FA02}" type="sibTrans" cxnId="{7420CD0B-7A7F-438B-A9EF-6BEAD649035B}">
      <dgm:prSet/>
      <dgm:spPr/>
      <dgm:t>
        <a:bodyPr/>
        <a:lstStyle/>
        <a:p>
          <a:endParaRPr lang="ru-RU"/>
        </a:p>
      </dgm:t>
    </dgm:pt>
    <dgm:pt modelId="{43C86FFD-3CBA-49C1-8C15-C732E8AD6B69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C00000"/>
              </a:solidFill>
            </a:rPr>
            <a:t>Максимальному використанню своїх здібностей</a:t>
          </a:r>
          <a:endParaRPr lang="ru-RU" sz="1800" b="1" dirty="0">
            <a:solidFill>
              <a:srgbClr val="C00000"/>
            </a:solidFill>
          </a:endParaRPr>
        </a:p>
      </dgm:t>
    </dgm:pt>
    <dgm:pt modelId="{E5DDD8D8-AF76-47E5-9957-C7BC26B15128}" type="parTrans" cxnId="{98655B76-A7C0-4181-9458-7DAEE20E39EC}">
      <dgm:prSet/>
      <dgm:spPr/>
      <dgm:t>
        <a:bodyPr/>
        <a:lstStyle/>
        <a:p>
          <a:endParaRPr lang="ru-RU"/>
        </a:p>
      </dgm:t>
    </dgm:pt>
    <dgm:pt modelId="{F44756DB-805D-4A5C-A3F7-6F81FC81402A}" type="sibTrans" cxnId="{98655B76-A7C0-4181-9458-7DAEE20E39EC}">
      <dgm:prSet/>
      <dgm:spPr/>
      <dgm:t>
        <a:bodyPr/>
        <a:lstStyle/>
        <a:p>
          <a:endParaRPr lang="ru-RU"/>
        </a:p>
      </dgm:t>
    </dgm:pt>
    <dgm:pt modelId="{259166BA-460E-453D-9D15-727B2438F18F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C00000"/>
              </a:solidFill>
            </a:rPr>
            <a:t>Розвитку </a:t>
          </a:r>
          <a:r>
            <a:rPr lang="uk-UA" sz="1800" b="1" dirty="0" smtClean="0">
              <a:solidFill>
                <a:srgbClr val="C00000"/>
              </a:solidFill>
            </a:rPr>
            <a:t>критичного</a:t>
          </a:r>
        </a:p>
        <a:p>
          <a:r>
            <a:rPr lang="uk-UA" sz="1800" b="1" dirty="0" smtClean="0">
              <a:solidFill>
                <a:srgbClr val="C00000"/>
              </a:solidFill>
            </a:rPr>
            <a:t>мислення </a:t>
          </a:r>
          <a:endParaRPr lang="ru-RU" sz="1800" b="1" dirty="0">
            <a:solidFill>
              <a:srgbClr val="C00000"/>
            </a:solidFill>
          </a:endParaRPr>
        </a:p>
      </dgm:t>
    </dgm:pt>
    <dgm:pt modelId="{5C9D61FC-F3D5-41E3-A319-9341AB53D7B9}" type="parTrans" cxnId="{380E46C1-8FE7-4EB4-89F2-91C8A1ECD328}">
      <dgm:prSet/>
      <dgm:spPr/>
      <dgm:t>
        <a:bodyPr/>
        <a:lstStyle/>
        <a:p>
          <a:endParaRPr lang="ru-RU"/>
        </a:p>
      </dgm:t>
    </dgm:pt>
    <dgm:pt modelId="{6A254D73-F8F1-4A24-A0B2-20E6653993F5}" type="sibTrans" cxnId="{380E46C1-8FE7-4EB4-89F2-91C8A1ECD328}">
      <dgm:prSet/>
      <dgm:spPr/>
      <dgm:t>
        <a:bodyPr/>
        <a:lstStyle/>
        <a:p>
          <a:endParaRPr lang="ru-RU"/>
        </a:p>
      </dgm:t>
    </dgm:pt>
    <dgm:pt modelId="{845C1D0C-471E-4EFA-A1FE-4284F1FB2C45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C00000"/>
              </a:solidFill>
            </a:rPr>
            <a:t>Формуванню доброзичливого ставлення до інших</a:t>
          </a:r>
          <a:endParaRPr lang="ru-RU" sz="800" dirty="0"/>
        </a:p>
      </dgm:t>
    </dgm:pt>
    <dgm:pt modelId="{117901AE-13CE-4151-BC80-DE603318DDEA}" type="parTrans" cxnId="{C27867DD-59C5-442E-9EB1-759C22513D89}">
      <dgm:prSet/>
      <dgm:spPr/>
      <dgm:t>
        <a:bodyPr/>
        <a:lstStyle/>
        <a:p>
          <a:endParaRPr lang="ru-RU"/>
        </a:p>
      </dgm:t>
    </dgm:pt>
    <dgm:pt modelId="{0C40BD2B-714C-4409-A0AD-5793983967BE}" type="sibTrans" cxnId="{C27867DD-59C5-442E-9EB1-759C22513D89}">
      <dgm:prSet/>
      <dgm:spPr/>
      <dgm:t>
        <a:bodyPr/>
        <a:lstStyle/>
        <a:p>
          <a:endParaRPr lang="ru-RU"/>
        </a:p>
      </dgm:t>
    </dgm:pt>
    <dgm:pt modelId="{C5EC25CF-A608-4760-944C-37A009F8A15C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C00000"/>
              </a:solidFill>
            </a:rPr>
            <a:t>Вмінню аргументувати свою точку зору</a:t>
          </a:r>
          <a:endParaRPr lang="ru-RU" sz="1800" b="1" dirty="0">
            <a:solidFill>
              <a:srgbClr val="C00000"/>
            </a:solidFill>
          </a:endParaRPr>
        </a:p>
      </dgm:t>
    </dgm:pt>
    <dgm:pt modelId="{72667011-215A-4AAE-8105-F1D7174E3AC8}" type="parTrans" cxnId="{E6A7327D-B688-4789-9898-FBB17C65B2DC}">
      <dgm:prSet/>
      <dgm:spPr/>
      <dgm:t>
        <a:bodyPr/>
        <a:lstStyle/>
        <a:p>
          <a:endParaRPr lang="ru-RU"/>
        </a:p>
      </dgm:t>
    </dgm:pt>
    <dgm:pt modelId="{F3697C75-E0FC-4161-8DB8-7EDEB4E4645E}" type="sibTrans" cxnId="{E6A7327D-B688-4789-9898-FBB17C65B2DC}">
      <dgm:prSet/>
      <dgm:spPr/>
      <dgm:t>
        <a:bodyPr/>
        <a:lstStyle/>
        <a:p>
          <a:endParaRPr lang="ru-RU"/>
        </a:p>
      </dgm:t>
    </dgm:pt>
    <dgm:pt modelId="{5809F8E4-18E1-4317-813B-BFE505FD4C3C}" type="pres">
      <dgm:prSet presAssocID="{A313409E-236C-46BC-8A63-D49B75C7B6A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52DF52-FDE6-435E-AA29-D844BB66DEF4}" type="pres">
      <dgm:prSet presAssocID="{4D089E54-D908-4FB9-BD08-DB8308BF7CAD}" presName="node" presStyleLbl="node1" presStyleIdx="0" presStyleCnt="6" custScaleX="189876" custRadScaleRad="97737" custRadScaleInc="2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AEDE7-C594-4862-8443-B2922F4F12EA}" type="pres">
      <dgm:prSet presAssocID="{5CC6DF69-270D-43C4-A244-E8EABECC85A0}" presName="sibTrans" presStyleLbl="sibTrans2D1" presStyleIdx="0" presStyleCnt="6"/>
      <dgm:spPr/>
      <dgm:t>
        <a:bodyPr/>
        <a:lstStyle/>
        <a:p>
          <a:endParaRPr lang="ru-RU"/>
        </a:p>
      </dgm:t>
    </dgm:pt>
    <dgm:pt modelId="{A87C3592-6DD1-4CC2-BE30-342157EFBE53}" type="pres">
      <dgm:prSet presAssocID="{5CC6DF69-270D-43C4-A244-E8EABECC85A0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F0F97CF3-E4E4-4EBB-BA17-000169F56278}" type="pres">
      <dgm:prSet presAssocID="{BE1A72BE-2254-4B8C-9E66-08CE05FB2CB0}" presName="node" presStyleLbl="node1" presStyleIdx="1" presStyleCnt="6" custScaleX="233463" custRadScaleRad="152390" custRadScaleInc="3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D65C7-9CA5-4427-9915-ED3CC71A8875}" type="pres">
      <dgm:prSet presAssocID="{4B3DC209-2DA0-409B-928D-4E549340FA02}" presName="sibTrans" presStyleLbl="sibTrans2D1" presStyleIdx="1" presStyleCnt="6"/>
      <dgm:spPr/>
      <dgm:t>
        <a:bodyPr/>
        <a:lstStyle/>
        <a:p>
          <a:endParaRPr lang="ru-RU"/>
        </a:p>
      </dgm:t>
    </dgm:pt>
    <dgm:pt modelId="{94D9C44C-687D-4504-BDFD-9878A235B17A}" type="pres">
      <dgm:prSet presAssocID="{4B3DC209-2DA0-409B-928D-4E549340FA02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81665779-10FA-46BB-A28C-9EC3795C4185}" type="pres">
      <dgm:prSet presAssocID="{43C86FFD-3CBA-49C1-8C15-C732E8AD6B69}" presName="node" presStyleLbl="node1" presStyleIdx="2" presStyleCnt="6" custScaleX="233245" custRadScaleRad="163815" custRadScaleInc="-41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F38F1-A818-4151-8108-2499CE330163}" type="pres">
      <dgm:prSet presAssocID="{F44756DB-805D-4A5C-A3F7-6F81FC81402A}" presName="sibTrans" presStyleLbl="sibTrans2D1" presStyleIdx="2" presStyleCnt="6"/>
      <dgm:spPr/>
      <dgm:t>
        <a:bodyPr/>
        <a:lstStyle/>
        <a:p>
          <a:endParaRPr lang="ru-RU"/>
        </a:p>
      </dgm:t>
    </dgm:pt>
    <dgm:pt modelId="{FFDC1100-C838-42DB-948B-2C043931CED8}" type="pres">
      <dgm:prSet presAssocID="{F44756DB-805D-4A5C-A3F7-6F81FC81402A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75B6C1B0-7E0A-4A82-B95F-31FF625C7FDD}" type="pres">
      <dgm:prSet presAssocID="{259166BA-460E-453D-9D15-727B2438F18F}" presName="node" presStyleLbl="node1" presStyleIdx="3" presStyleCnt="6" custScaleX="167849" custRadScaleRad="108999" custRadScaleInc="-14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FFF09-7871-4F20-8E3F-C98E30A41B8E}" type="pres">
      <dgm:prSet presAssocID="{6A254D73-F8F1-4A24-A0B2-20E6653993F5}" presName="sibTrans" presStyleLbl="sibTrans2D1" presStyleIdx="3" presStyleCnt="6"/>
      <dgm:spPr/>
      <dgm:t>
        <a:bodyPr/>
        <a:lstStyle/>
        <a:p>
          <a:endParaRPr lang="ru-RU"/>
        </a:p>
      </dgm:t>
    </dgm:pt>
    <dgm:pt modelId="{AD0A740C-C24A-4E9D-B12E-963C47F8FEDB}" type="pres">
      <dgm:prSet presAssocID="{6A254D73-F8F1-4A24-A0B2-20E6653993F5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F8CE2B0D-E9B2-49C9-8728-FBFEF32DF733}" type="pres">
      <dgm:prSet presAssocID="{845C1D0C-471E-4EFA-A1FE-4284F1FB2C45}" presName="node" presStyleLbl="node1" presStyleIdx="4" presStyleCnt="6" custScaleX="248999" custRadScaleRad="165739" custRadScaleInc="38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4E5E6-AB03-466B-8136-AACF5856EB55}" type="pres">
      <dgm:prSet presAssocID="{0C40BD2B-714C-4409-A0AD-5793983967BE}" presName="sibTrans" presStyleLbl="sibTrans2D1" presStyleIdx="4" presStyleCnt="6"/>
      <dgm:spPr/>
      <dgm:t>
        <a:bodyPr/>
        <a:lstStyle/>
        <a:p>
          <a:endParaRPr lang="ru-RU"/>
        </a:p>
      </dgm:t>
    </dgm:pt>
    <dgm:pt modelId="{6BF616C9-233E-4F3C-BE12-3A904D52A2E2}" type="pres">
      <dgm:prSet presAssocID="{0C40BD2B-714C-4409-A0AD-5793983967BE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8E15CA82-98E8-4B03-BAA2-ACD5A6CC8780}" type="pres">
      <dgm:prSet presAssocID="{C5EC25CF-A608-4760-944C-37A009F8A15C}" presName="node" presStyleLbl="node1" presStyleIdx="5" presStyleCnt="6" custScaleX="226532" custRadScaleRad="161512" custRadScaleInc="-34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3EE29-434F-431E-BDE4-933484A76243}" type="pres">
      <dgm:prSet presAssocID="{F3697C75-E0FC-4161-8DB8-7EDEB4E4645E}" presName="sibTrans" presStyleLbl="sibTrans2D1" presStyleIdx="5" presStyleCnt="6"/>
      <dgm:spPr/>
      <dgm:t>
        <a:bodyPr/>
        <a:lstStyle/>
        <a:p>
          <a:endParaRPr lang="ru-RU"/>
        </a:p>
      </dgm:t>
    </dgm:pt>
    <dgm:pt modelId="{5C0BBDD4-81C9-45CD-BE7A-2993B16647DA}" type="pres">
      <dgm:prSet presAssocID="{F3697C75-E0FC-4161-8DB8-7EDEB4E4645E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AB4966DC-2978-4A7B-BD4F-69F8C23175C8}" type="presOf" srcId="{6A254D73-F8F1-4A24-A0B2-20E6653993F5}" destId="{A8FFFF09-7871-4F20-8E3F-C98E30A41B8E}" srcOrd="0" destOrd="0" presId="urn:microsoft.com/office/officeart/2005/8/layout/cycle2"/>
    <dgm:cxn modelId="{64AC17C8-2B0E-4720-83F2-28A3365C3E7B}" type="presOf" srcId="{5CC6DF69-270D-43C4-A244-E8EABECC85A0}" destId="{FC8AEDE7-C594-4862-8443-B2922F4F12EA}" srcOrd="0" destOrd="0" presId="urn:microsoft.com/office/officeart/2005/8/layout/cycle2"/>
    <dgm:cxn modelId="{7BCCD13E-EECC-45B0-8C31-F1DC9A177148}" type="presOf" srcId="{259166BA-460E-453D-9D15-727B2438F18F}" destId="{75B6C1B0-7E0A-4A82-B95F-31FF625C7FDD}" srcOrd="0" destOrd="0" presId="urn:microsoft.com/office/officeart/2005/8/layout/cycle2"/>
    <dgm:cxn modelId="{86186638-9010-4756-B5A1-389136F55E03}" type="presOf" srcId="{F3697C75-E0FC-4161-8DB8-7EDEB4E4645E}" destId="{5C0BBDD4-81C9-45CD-BE7A-2993B16647DA}" srcOrd="1" destOrd="0" presId="urn:microsoft.com/office/officeart/2005/8/layout/cycle2"/>
    <dgm:cxn modelId="{9D54BD23-311E-4065-86FE-30346E839C7A}" type="presOf" srcId="{F3697C75-E0FC-4161-8DB8-7EDEB4E4645E}" destId="{8E93EE29-434F-431E-BDE4-933484A76243}" srcOrd="0" destOrd="0" presId="urn:microsoft.com/office/officeart/2005/8/layout/cycle2"/>
    <dgm:cxn modelId="{1A8CC284-8DEC-42C7-81B7-1A9F69E9788D}" type="presOf" srcId="{4B3DC209-2DA0-409B-928D-4E549340FA02}" destId="{FF9D65C7-9CA5-4427-9915-ED3CC71A8875}" srcOrd="0" destOrd="0" presId="urn:microsoft.com/office/officeart/2005/8/layout/cycle2"/>
    <dgm:cxn modelId="{A99D0F6C-230E-4C99-926E-60DE69834250}" type="presOf" srcId="{0C40BD2B-714C-4409-A0AD-5793983967BE}" destId="{6BF616C9-233E-4F3C-BE12-3A904D52A2E2}" srcOrd="1" destOrd="0" presId="urn:microsoft.com/office/officeart/2005/8/layout/cycle2"/>
    <dgm:cxn modelId="{7AF91038-EB74-49C9-A2DC-2CFBFC2704A8}" type="presOf" srcId="{6A254D73-F8F1-4A24-A0B2-20E6653993F5}" destId="{AD0A740C-C24A-4E9D-B12E-963C47F8FEDB}" srcOrd="1" destOrd="0" presId="urn:microsoft.com/office/officeart/2005/8/layout/cycle2"/>
    <dgm:cxn modelId="{8AB0601C-3410-44E1-A801-C4818F96BBCC}" type="presOf" srcId="{F44756DB-805D-4A5C-A3F7-6F81FC81402A}" destId="{FFDC1100-C838-42DB-948B-2C043931CED8}" srcOrd="1" destOrd="0" presId="urn:microsoft.com/office/officeart/2005/8/layout/cycle2"/>
    <dgm:cxn modelId="{23CF6DFB-AAB7-43AD-8F4B-C8D6A59D89FA}" type="presOf" srcId="{0C40BD2B-714C-4409-A0AD-5793983967BE}" destId="{83E4E5E6-AB03-466B-8136-AACF5856EB55}" srcOrd="0" destOrd="0" presId="urn:microsoft.com/office/officeart/2005/8/layout/cycle2"/>
    <dgm:cxn modelId="{E6A7327D-B688-4789-9898-FBB17C65B2DC}" srcId="{A313409E-236C-46BC-8A63-D49B75C7B6A1}" destId="{C5EC25CF-A608-4760-944C-37A009F8A15C}" srcOrd="5" destOrd="0" parTransId="{72667011-215A-4AAE-8105-F1D7174E3AC8}" sibTransId="{F3697C75-E0FC-4161-8DB8-7EDEB4E4645E}"/>
    <dgm:cxn modelId="{9E8398FE-6B27-4ADE-97FB-2C86E2E847B7}" type="presOf" srcId="{F44756DB-805D-4A5C-A3F7-6F81FC81402A}" destId="{ED1F38F1-A818-4151-8108-2499CE330163}" srcOrd="0" destOrd="0" presId="urn:microsoft.com/office/officeart/2005/8/layout/cycle2"/>
    <dgm:cxn modelId="{33837992-C390-408B-83CA-ECAFFE90CF32}" type="presOf" srcId="{4D089E54-D908-4FB9-BD08-DB8308BF7CAD}" destId="{AD52DF52-FDE6-435E-AA29-D844BB66DEF4}" srcOrd="0" destOrd="0" presId="urn:microsoft.com/office/officeart/2005/8/layout/cycle2"/>
    <dgm:cxn modelId="{2CD9B243-2A73-46C6-9ACA-11344E38895C}" type="presOf" srcId="{43C86FFD-3CBA-49C1-8C15-C732E8AD6B69}" destId="{81665779-10FA-46BB-A28C-9EC3795C4185}" srcOrd="0" destOrd="0" presId="urn:microsoft.com/office/officeart/2005/8/layout/cycle2"/>
    <dgm:cxn modelId="{F6574498-3E41-496F-AD8C-C4C4933D3B73}" type="presOf" srcId="{5CC6DF69-270D-43C4-A244-E8EABECC85A0}" destId="{A87C3592-6DD1-4CC2-BE30-342157EFBE53}" srcOrd="1" destOrd="0" presId="urn:microsoft.com/office/officeart/2005/8/layout/cycle2"/>
    <dgm:cxn modelId="{BD71B485-D316-4AE8-BBB4-8443A730D897}" type="presOf" srcId="{C5EC25CF-A608-4760-944C-37A009F8A15C}" destId="{8E15CA82-98E8-4B03-BAA2-ACD5A6CC8780}" srcOrd="0" destOrd="0" presId="urn:microsoft.com/office/officeart/2005/8/layout/cycle2"/>
    <dgm:cxn modelId="{69217114-B4F1-4C58-9209-6C9D85A1F90B}" type="presOf" srcId="{BE1A72BE-2254-4B8C-9E66-08CE05FB2CB0}" destId="{F0F97CF3-E4E4-4EBB-BA17-000169F56278}" srcOrd="0" destOrd="0" presId="urn:microsoft.com/office/officeart/2005/8/layout/cycle2"/>
    <dgm:cxn modelId="{7420CD0B-7A7F-438B-A9EF-6BEAD649035B}" srcId="{A313409E-236C-46BC-8A63-D49B75C7B6A1}" destId="{BE1A72BE-2254-4B8C-9E66-08CE05FB2CB0}" srcOrd="1" destOrd="0" parTransId="{A0EA09EB-623F-4B93-B4CA-7F6CEB816C26}" sibTransId="{4B3DC209-2DA0-409B-928D-4E549340FA02}"/>
    <dgm:cxn modelId="{98655B76-A7C0-4181-9458-7DAEE20E39EC}" srcId="{A313409E-236C-46BC-8A63-D49B75C7B6A1}" destId="{43C86FFD-3CBA-49C1-8C15-C732E8AD6B69}" srcOrd="2" destOrd="0" parTransId="{E5DDD8D8-AF76-47E5-9957-C7BC26B15128}" sibTransId="{F44756DB-805D-4A5C-A3F7-6F81FC81402A}"/>
    <dgm:cxn modelId="{361E54A5-AFF2-4C8A-8ADC-B34EBF889A1D}" type="presOf" srcId="{A313409E-236C-46BC-8A63-D49B75C7B6A1}" destId="{5809F8E4-18E1-4317-813B-BFE505FD4C3C}" srcOrd="0" destOrd="0" presId="urn:microsoft.com/office/officeart/2005/8/layout/cycle2"/>
    <dgm:cxn modelId="{681AC2B7-E11A-44B5-A544-7CAAB4628869}" type="presOf" srcId="{4B3DC209-2DA0-409B-928D-4E549340FA02}" destId="{94D9C44C-687D-4504-BDFD-9878A235B17A}" srcOrd="1" destOrd="0" presId="urn:microsoft.com/office/officeart/2005/8/layout/cycle2"/>
    <dgm:cxn modelId="{380E46C1-8FE7-4EB4-89F2-91C8A1ECD328}" srcId="{A313409E-236C-46BC-8A63-D49B75C7B6A1}" destId="{259166BA-460E-453D-9D15-727B2438F18F}" srcOrd="3" destOrd="0" parTransId="{5C9D61FC-F3D5-41E3-A319-9341AB53D7B9}" sibTransId="{6A254D73-F8F1-4A24-A0B2-20E6653993F5}"/>
    <dgm:cxn modelId="{15C9F8F5-2CF7-4005-A975-8A9407454A6D}" srcId="{A313409E-236C-46BC-8A63-D49B75C7B6A1}" destId="{4D089E54-D908-4FB9-BD08-DB8308BF7CAD}" srcOrd="0" destOrd="0" parTransId="{970B6D3D-794B-4DF7-8183-BF90E522803C}" sibTransId="{5CC6DF69-270D-43C4-A244-E8EABECC85A0}"/>
    <dgm:cxn modelId="{C27867DD-59C5-442E-9EB1-759C22513D89}" srcId="{A313409E-236C-46BC-8A63-D49B75C7B6A1}" destId="{845C1D0C-471E-4EFA-A1FE-4284F1FB2C45}" srcOrd="4" destOrd="0" parTransId="{117901AE-13CE-4151-BC80-DE603318DDEA}" sibTransId="{0C40BD2B-714C-4409-A0AD-5793983967BE}"/>
    <dgm:cxn modelId="{2AA38355-9BEA-4315-9423-75A4448D1BCD}" type="presOf" srcId="{845C1D0C-471E-4EFA-A1FE-4284F1FB2C45}" destId="{F8CE2B0D-E9B2-49C9-8728-FBFEF32DF733}" srcOrd="0" destOrd="0" presId="urn:microsoft.com/office/officeart/2005/8/layout/cycle2"/>
    <dgm:cxn modelId="{8AB6DE68-6906-4E31-BE99-AE3398CF11F4}" type="presParOf" srcId="{5809F8E4-18E1-4317-813B-BFE505FD4C3C}" destId="{AD52DF52-FDE6-435E-AA29-D844BB66DEF4}" srcOrd="0" destOrd="0" presId="urn:microsoft.com/office/officeart/2005/8/layout/cycle2"/>
    <dgm:cxn modelId="{C529DB29-F0CA-4DB9-ACBE-A50B4309B72A}" type="presParOf" srcId="{5809F8E4-18E1-4317-813B-BFE505FD4C3C}" destId="{FC8AEDE7-C594-4862-8443-B2922F4F12EA}" srcOrd="1" destOrd="0" presId="urn:microsoft.com/office/officeart/2005/8/layout/cycle2"/>
    <dgm:cxn modelId="{499DB211-BF0C-4F28-92E3-FEE7DB56B26A}" type="presParOf" srcId="{FC8AEDE7-C594-4862-8443-B2922F4F12EA}" destId="{A87C3592-6DD1-4CC2-BE30-342157EFBE53}" srcOrd="0" destOrd="0" presId="urn:microsoft.com/office/officeart/2005/8/layout/cycle2"/>
    <dgm:cxn modelId="{64AB3B7D-DA91-4816-8309-E250F5C33A16}" type="presParOf" srcId="{5809F8E4-18E1-4317-813B-BFE505FD4C3C}" destId="{F0F97CF3-E4E4-4EBB-BA17-000169F56278}" srcOrd="2" destOrd="0" presId="urn:microsoft.com/office/officeart/2005/8/layout/cycle2"/>
    <dgm:cxn modelId="{6ABFA5EB-E28C-4DB1-AE3B-7D45C3BB54D1}" type="presParOf" srcId="{5809F8E4-18E1-4317-813B-BFE505FD4C3C}" destId="{FF9D65C7-9CA5-4427-9915-ED3CC71A8875}" srcOrd="3" destOrd="0" presId="urn:microsoft.com/office/officeart/2005/8/layout/cycle2"/>
    <dgm:cxn modelId="{27A56483-1A88-41E5-B3F4-08CFA3F8F76F}" type="presParOf" srcId="{FF9D65C7-9CA5-4427-9915-ED3CC71A8875}" destId="{94D9C44C-687D-4504-BDFD-9878A235B17A}" srcOrd="0" destOrd="0" presId="urn:microsoft.com/office/officeart/2005/8/layout/cycle2"/>
    <dgm:cxn modelId="{5205E6AC-DE27-435C-A397-9E977888DB61}" type="presParOf" srcId="{5809F8E4-18E1-4317-813B-BFE505FD4C3C}" destId="{81665779-10FA-46BB-A28C-9EC3795C4185}" srcOrd="4" destOrd="0" presId="urn:microsoft.com/office/officeart/2005/8/layout/cycle2"/>
    <dgm:cxn modelId="{3CEA325D-B13D-47C1-B4B8-94FAB6080EE5}" type="presParOf" srcId="{5809F8E4-18E1-4317-813B-BFE505FD4C3C}" destId="{ED1F38F1-A818-4151-8108-2499CE330163}" srcOrd="5" destOrd="0" presId="urn:microsoft.com/office/officeart/2005/8/layout/cycle2"/>
    <dgm:cxn modelId="{D4A8C4AC-0BC1-44DD-9590-B34C144FC45A}" type="presParOf" srcId="{ED1F38F1-A818-4151-8108-2499CE330163}" destId="{FFDC1100-C838-42DB-948B-2C043931CED8}" srcOrd="0" destOrd="0" presId="urn:microsoft.com/office/officeart/2005/8/layout/cycle2"/>
    <dgm:cxn modelId="{CBC511D0-C625-4DB0-B899-DA36FEBB745A}" type="presParOf" srcId="{5809F8E4-18E1-4317-813B-BFE505FD4C3C}" destId="{75B6C1B0-7E0A-4A82-B95F-31FF625C7FDD}" srcOrd="6" destOrd="0" presId="urn:microsoft.com/office/officeart/2005/8/layout/cycle2"/>
    <dgm:cxn modelId="{4F26EACF-08BA-457F-A8C1-02C057E10E18}" type="presParOf" srcId="{5809F8E4-18E1-4317-813B-BFE505FD4C3C}" destId="{A8FFFF09-7871-4F20-8E3F-C98E30A41B8E}" srcOrd="7" destOrd="0" presId="urn:microsoft.com/office/officeart/2005/8/layout/cycle2"/>
    <dgm:cxn modelId="{C6968AC8-FCB2-40D1-8DC8-D12C133A23D5}" type="presParOf" srcId="{A8FFFF09-7871-4F20-8E3F-C98E30A41B8E}" destId="{AD0A740C-C24A-4E9D-B12E-963C47F8FEDB}" srcOrd="0" destOrd="0" presId="urn:microsoft.com/office/officeart/2005/8/layout/cycle2"/>
    <dgm:cxn modelId="{AA7EE173-8C1B-4B70-8C1E-B716E34B3D9B}" type="presParOf" srcId="{5809F8E4-18E1-4317-813B-BFE505FD4C3C}" destId="{F8CE2B0D-E9B2-49C9-8728-FBFEF32DF733}" srcOrd="8" destOrd="0" presId="urn:microsoft.com/office/officeart/2005/8/layout/cycle2"/>
    <dgm:cxn modelId="{755FA67F-713E-47E6-BDB5-E228B62C1814}" type="presParOf" srcId="{5809F8E4-18E1-4317-813B-BFE505FD4C3C}" destId="{83E4E5E6-AB03-466B-8136-AACF5856EB55}" srcOrd="9" destOrd="0" presId="urn:microsoft.com/office/officeart/2005/8/layout/cycle2"/>
    <dgm:cxn modelId="{CF5BF912-59B4-40E4-8BD6-F29AFB0DB38E}" type="presParOf" srcId="{83E4E5E6-AB03-466B-8136-AACF5856EB55}" destId="{6BF616C9-233E-4F3C-BE12-3A904D52A2E2}" srcOrd="0" destOrd="0" presId="urn:microsoft.com/office/officeart/2005/8/layout/cycle2"/>
    <dgm:cxn modelId="{1FFB28CA-FCA1-4730-AFAA-82C57CA18617}" type="presParOf" srcId="{5809F8E4-18E1-4317-813B-BFE505FD4C3C}" destId="{8E15CA82-98E8-4B03-BAA2-ACD5A6CC8780}" srcOrd="10" destOrd="0" presId="urn:microsoft.com/office/officeart/2005/8/layout/cycle2"/>
    <dgm:cxn modelId="{23EF2D3E-203C-4E52-B2F3-BDFC736ABF5E}" type="presParOf" srcId="{5809F8E4-18E1-4317-813B-BFE505FD4C3C}" destId="{8E93EE29-434F-431E-BDE4-933484A76243}" srcOrd="11" destOrd="0" presId="urn:microsoft.com/office/officeart/2005/8/layout/cycle2"/>
    <dgm:cxn modelId="{0AD14946-D045-4500-AA65-5E12E559F26B}" type="presParOf" srcId="{8E93EE29-434F-431E-BDE4-933484A76243}" destId="{5C0BBDD4-81C9-45CD-BE7A-2993B16647DA}" srcOrd="0" destOrd="0" presId="urn:microsoft.com/office/officeart/2005/8/layout/cycle2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D92A3C-DC20-4ABB-8773-14E502A9CC4A}" type="doc">
      <dgm:prSet loTypeId="urn:microsoft.com/office/officeart/2005/8/layout/radial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25EC016-87E1-44EA-9E94-56B9984E4D7B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000" b="1" dirty="0" smtClean="0">
              <a:solidFill>
                <a:srgbClr val="800000"/>
              </a:solidFill>
            </a:rPr>
            <a:t>Навчання</a:t>
          </a:r>
          <a:endParaRPr lang="ru-RU" sz="2000" b="1" dirty="0">
            <a:solidFill>
              <a:srgbClr val="800000"/>
            </a:solidFill>
          </a:endParaRPr>
        </a:p>
      </dgm:t>
    </dgm:pt>
    <dgm:pt modelId="{981529DB-26F1-404D-B8D5-E1277AED2A89}" type="parTrans" cxnId="{781835BF-572F-4E9F-BD7E-D904F13E6CA9}">
      <dgm:prSet/>
      <dgm:spPr/>
      <dgm:t>
        <a:bodyPr/>
        <a:lstStyle/>
        <a:p>
          <a:endParaRPr lang="ru-RU"/>
        </a:p>
      </dgm:t>
    </dgm:pt>
    <dgm:pt modelId="{06C9EF2E-0BAE-4CE1-8AF6-AFA46B59A49D}" type="sibTrans" cxnId="{781835BF-572F-4E9F-BD7E-D904F13E6CA9}">
      <dgm:prSet/>
      <dgm:spPr/>
      <dgm:t>
        <a:bodyPr/>
        <a:lstStyle/>
        <a:p>
          <a:endParaRPr lang="ru-RU"/>
        </a:p>
      </dgm:t>
    </dgm:pt>
    <dgm:pt modelId="{AD5EBEBA-0EC9-4020-A5CA-F881B44CABA8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000" b="1" dirty="0" smtClean="0">
              <a:solidFill>
                <a:srgbClr val="800000"/>
              </a:solidFill>
              <a:latin typeface="+mn-lt"/>
            </a:rPr>
            <a:t>Доступність</a:t>
          </a:r>
          <a:endParaRPr lang="ru-RU" sz="2000" b="1" dirty="0">
            <a:solidFill>
              <a:srgbClr val="800000"/>
            </a:solidFill>
            <a:latin typeface="+mn-lt"/>
          </a:endParaRPr>
        </a:p>
      </dgm:t>
    </dgm:pt>
    <dgm:pt modelId="{34CC06EF-72DF-4ECF-8A99-AF572FFF4F85}" type="parTrans" cxnId="{A03AD176-CC88-45F3-823D-214CF74065F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FCD5A15-8022-42F3-98F0-7AC52A2FED7A}" type="sibTrans" cxnId="{A03AD176-CC88-45F3-823D-214CF74065F5}">
      <dgm:prSet/>
      <dgm:spPr/>
      <dgm:t>
        <a:bodyPr/>
        <a:lstStyle/>
        <a:p>
          <a:endParaRPr lang="ru-RU"/>
        </a:p>
      </dgm:t>
    </dgm:pt>
    <dgm:pt modelId="{94776FCA-4111-48D4-8BE1-CBE1409BBCB6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000" b="1" dirty="0" smtClean="0">
              <a:solidFill>
                <a:srgbClr val="800000"/>
              </a:solidFill>
            </a:rPr>
            <a:t>Наочність</a:t>
          </a:r>
          <a:endParaRPr lang="ru-RU" sz="2000" b="1" dirty="0">
            <a:solidFill>
              <a:srgbClr val="800000"/>
            </a:solidFill>
          </a:endParaRPr>
        </a:p>
      </dgm:t>
    </dgm:pt>
    <dgm:pt modelId="{E759D333-6D87-452E-9DD3-93C339D56D3C}" type="parTrans" cxnId="{741B4920-5EA2-4014-9148-1189621A4BB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49EC15E-70C5-479D-AC97-CE5F1A709ED1}" type="sibTrans" cxnId="{741B4920-5EA2-4014-9148-1189621A4BB3}">
      <dgm:prSet/>
      <dgm:spPr/>
      <dgm:t>
        <a:bodyPr/>
        <a:lstStyle/>
        <a:p>
          <a:endParaRPr lang="ru-RU"/>
        </a:p>
      </dgm:t>
    </dgm:pt>
    <dgm:pt modelId="{3F7503CF-750E-4115-A9AE-1AE6321F49BB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000" b="1" dirty="0" smtClean="0">
              <a:solidFill>
                <a:srgbClr val="800000"/>
              </a:solidFill>
            </a:rPr>
            <a:t>Наступність</a:t>
          </a:r>
          <a:endParaRPr lang="ru-RU" sz="2000" b="1" dirty="0">
            <a:solidFill>
              <a:srgbClr val="800000"/>
            </a:solidFill>
          </a:endParaRPr>
        </a:p>
      </dgm:t>
    </dgm:pt>
    <dgm:pt modelId="{1DC6A61E-EF70-4600-B163-71915B1A6F73}" type="parTrans" cxnId="{2CA5228C-943F-4743-BF2F-6AE39E52F23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3F638AA-2855-4740-A9CD-E44419B5F711}" type="sibTrans" cxnId="{2CA5228C-943F-4743-BF2F-6AE39E52F23D}">
      <dgm:prSet/>
      <dgm:spPr/>
      <dgm:t>
        <a:bodyPr/>
        <a:lstStyle/>
        <a:p>
          <a:endParaRPr lang="ru-RU"/>
        </a:p>
      </dgm:t>
    </dgm:pt>
    <dgm:pt modelId="{E514EAA9-AED2-4F4D-9431-A2DC701D52A4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000" b="1" dirty="0" smtClean="0">
              <a:solidFill>
                <a:srgbClr val="800000"/>
              </a:solidFill>
            </a:rPr>
            <a:t>Науковість</a:t>
          </a:r>
          <a:endParaRPr lang="ru-RU" sz="2000" b="1" dirty="0">
            <a:solidFill>
              <a:srgbClr val="800000"/>
            </a:solidFill>
          </a:endParaRPr>
        </a:p>
      </dgm:t>
    </dgm:pt>
    <dgm:pt modelId="{2E9B7503-3BBC-48A8-B4CE-C4AD88954A6F}" type="parTrans" cxnId="{161082D9-F31D-4E1B-AB3D-9912856C1ED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1B312E7-A584-4EE6-AD6F-A3EE7D08E374}" type="sibTrans" cxnId="{161082D9-F31D-4E1B-AB3D-9912856C1ED3}">
      <dgm:prSet/>
      <dgm:spPr/>
      <dgm:t>
        <a:bodyPr/>
        <a:lstStyle/>
        <a:p>
          <a:endParaRPr lang="ru-RU"/>
        </a:p>
      </dgm:t>
    </dgm:pt>
    <dgm:pt modelId="{2BF32243-E670-43EB-96F6-473505F75B35}" type="pres">
      <dgm:prSet presAssocID="{63D92A3C-DC20-4ABB-8773-14E502A9CC4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C0003B-761B-48CD-A246-0F5A7A378285}" type="pres">
      <dgm:prSet presAssocID="{F25EC016-87E1-44EA-9E94-56B9984E4D7B}" presName="centerShape" presStyleLbl="node0" presStyleIdx="0" presStyleCnt="1" custScaleX="174173" custScaleY="121118"/>
      <dgm:spPr/>
      <dgm:t>
        <a:bodyPr/>
        <a:lstStyle/>
        <a:p>
          <a:endParaRPr lang="ru-RU"/>
        </a:p>
      </dgm:t>
    </dgm:pt>
    <dgm:pt modelId="{9470E239-A22E-46DC-A909-0D0B03F26687}" type="pres">
      <dgm:prSet presAssocID="{34CC06EF-72DF-4ECF-8A99-AF572FFF4F85}" presName="parTrans" presStyleLbl="sibTrans2D1" presStyleIdx="0" presStyleCnt="4"/>
      <dgm:spPr/>
      <dgm:t>
        <a:bodyPr/>
        <a:lstStyle/>
        <a:p>
          <a:endParaRPr lang="ru-RU"/>
        </a:p>
      </dgm:t>
    </dgm:pt>
    <dgm:pt modelId="{333EB68E-4F93-4D32-BAC1-C79D707E9F68}" type="pres">
      <dgm:prSet presAssocID="{34CC06EF-72DF-4ECF-8A99-AF572FFF4F8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B6AAC574-027D-4BA4-9730-7D970C1BEB17}" type="pres">
      <dgm:prSet presAssocID="{AD5EBEBA-0EC9-4020-A5CA-F881B44CABA8}" presName="node" presStyleLbl="node1" presStyleIdx="0" presStyleCnt="4" custScaleX="210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F25DB-B903-4B79-813D-9C363E6F1E8C}" type="pres">
      <dgm:prSet presAssocID="{E759D333-6D87-452E-9DD3-93C339D56D3C}" presName="parTrans" presStyleLbl="sibTrans2D1" presStyleIdx="1" presStyleCnt="4"/>
      <dgm:spPr/>
      <dgm:t>
        <a:bodyPr/>
        <a:lstStyle/>
        <a:p>
          <a:endParaRPr lang="ru-RU"/>
        </a:p>
      </dgm:t>
    </dgm:pt>
    <dgm:pt modelId="{52C44E56-C476-49E9-8DC4-613D3A4C1993}" type="pres">
      <dgm:prSet presAssocID="{E759D333-6D87-452E-9DD3-93C339D56D3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DD4A02D-E7E5-4122-89D7-F6150160C145}" type="pres">
      <dgm:prSet presAssocID="{94776FCA-4111-48D4-8BE1-CBE1409BBCB6}" presName="node" presStyleLbl="node1" presStyleIdx="1" presStyleCnt="4" custScaleX="196454" custRadScaleRad="159288" custRadScaleInc="1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5989E-83E4-4DB2-B74B-FF363B1B782F}" type="pres">
      <dgm:prSet presAssocID="{1DC6A61E-EF70-4600-B163-71915B1A6F73}" presName="parTrans" presStyleLbl="sibTrans2D1" presStyleIdx="2" presStyleCnt="4"/>
      <dgm:spPr/>
      <dgm:t>
        <a:bodyPr/>
        <a:lstStyle/>
        <a:p>
          <a:endParaRPr lang="ru-RU"/>
        </a:p>
      </dgm:t>
    </dgm:pt>
    <dgm:pt modelId="{1EB863FC-8302-429A-8CF3-151FC772A6BB}" type="pres">
      <dgm:prSet presAssocID="{1DC6A61E-EF70-4600-B163-71915B1A6F73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26CA9F1-0235-4DE0-84EC-C4B4B8DE74AE}" type="pres">
      <dgm:prSet presAssocID="{3F7503CF-750E-4115-A9AE-1AE6321F49BB}" presName="node" presStyleLbl="node1" presStyleIdx="2" presStyleCnt="4" custScaleX="210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47DB4-110F-4740-BE13-DE6A561FEB88}" type="pres">
      <dgm:prSet presAssocID="{2E9B7503-3BBC-48A8-B4CE-C4AD88954A6F}" presName="parTrans" presStyleLbl="sibTrans2D1" presStyleIdx="3" presStyleCnt="4"/>
      <dgm:spPr/>
      <dgm:t>
        <a:bodyPr/>
        <a:lstStyle/>
        <a:p>
          <a:endParaRPr lang="ru-RU"/>
        </a:p>
      </dgm:t>
    </dgm:pt>
    <dgm:pt modelId="{819EC320-3002-4CE1-B4A3-B53195316267}" type="pres">
      <dgm:prSet presAssocID="{2E9B7503-3BBC-48A8-B4CE-C4AD88954A6F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E4DDCF32-E4E3-4B1E-B2A8-3B9C7D1BBD56}" type="pres">
      <dgm:prSet presAssocID="{E514EAA9-AED2-4F4D-9431-A2DC701D52A4}" presName="node" presStyleLbl="node1" presStyleIdx="3" presStyleCnt="4" custScaleX="195930" custRadScaleRad="166117" custRadScaleInc="1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49A4B0-D29C-4430-A83B-2F3839EC9B8D}" type="presOf" srcId="{2E9B7503-3BBC-48A8-B4CE-C4AD88954A6F}" destId="{819EC320-3002-4CE1-B4A3-B53195316267}" srcOrd="1" destOrd="0" presId="urn:microsoft.com/office/officeart/2005/8/layout/radial5"/>
    <dgm:cxn modelId="{F5DDFBAA-247F-4134-8457-AE0B2ABAEA49}" type="presOf" srcId="{E514EAA9-AED2-4F4D-9431-A2DC701D52A4}" destId="{E4DDCF32-E4E3-4B1E-B2A8-3B9C7D1BBD56}" srcOrd="0" destOrd="0" presId="urn:microsoft.com/office/officeart/2005/8/layout/radial5"/>
    <dgm:cxn modelId="{3EDC2587-121F-4E8F-A392-52A3AC723781}" type="presOf" srcId="{1DC6A61E-EF70-4600-B163-71915B1A6F73}" destId="{7625989E-83E4-4DB2-B74B-FF363B1B782F}" srcOrd="0" destOrd="0" presId="urn:microsoft.com/office/officeart/2005/8/layout/radial5"/>
    <dgm:cxn modelId="{F959214F-159D-4812-846A-FC702BAB75D1}" type="presOf" srcId="{94776FCA-4111-48D4-8BE1-CBE1409BBCB6}" destId="{DDD4A02D-E7E5-4122-89D7-F6150160C145}" srcOrd="0" destOrd="0" presId="urn:microsoft.com/office/officeart/2005/8/layout/radial5"/>
    <dgm:cxn modelId="{821F9994-5908-4E3A-BFD9-367D304E6EE9}" type="presOf" srcId="{34CC06EF-72DF-4ECF-8A99-AF572FFF4F85}" destId="{333EB68E-4F93-4D32-BAC1-C79D707E9F68}" srcOrd="1" destOrd="0" presId="urn:microsoft.com/office/officeart/2005/8/layout/radial5"/>
    <dgm:cxn modelId="{2CA5228C-943F-4743-BF2F-6AE39E52F23D}" srcId="{F25EC016-87E1-44EA-9E94-56B9984E4D7B}" destId="{3F7503CF-750E-4115-A9AE-1AE6321F49BB}" srcOrd="2" destOrd="0" parTransId="{1DC6A61E-EF70-4600-B163-71915B1A6F73}" sibTransId="{B3F638AA-2855-4740-A9CD-E44419B5F711}"/>
    <dgm:cxn modelId="{5E1C511D-337F-4658-AD21-EB2A28D33F40}" type="presOf" srcId="{E759D333-6D87-452E-9DD3-93C339D56D3C}" destId="{4F8F25DB-B903-4B79-813D-9C363E6F1E8C}" srcOrd="0" destOrd="0" presId="urn:microsoft.com/office/officeart/2005/8/layout/radial5"/>
    <dgm:cxn modelId="{636586C6-6B49-4B76-8D48-A43B6CC2D2B2}" type="presOf" srcId="{34CC06EF-72DF-4ECF-8A99-AF572FFF4F85}" destId="{9470E239-A22E-46DC-A909-0D0B03F26687}" srcOrd="0" destOrd="0" presId="urn:microsoft.com/office/officeart/2005/8/layout/radial5"/>
    <dgm:cxn modelId="{98BC54D5-D943-4116-8BD5-1676500BC994}" type="presOf" srcId="{2E9B7503-3BBC-48A8-B4CE-C4AD88954A6F}" destId="{F9A47DB4-110F-4740-BE13-DE6A561FEB88}" srcOrd="0" destOrd="0" presId="urn:microsoft.com/office/officeart/2005/8/layout/radial5"/>
    <dgm:cxn modelId="{582F94BA-96A1-4795-8141-C1E97D14918A}" type="presOf" srcId="{AD5EBEBA-0EC9-4020-A5CA-F881B44CABA8}" destId="{B6AAC574-027D-4BA4-9730-7D970C1BEB17}" srcOrd="0" destOrd="0" presId="urn:microsoft.com/office/officeart/2005/8/layout/radial5"/>
    <dgm:cxn modelId="{161082D9-F31D-4E1B-AB3D-9912856C1ED3}" srcId="{F25EC016-87E1-44EA-9E94-56B9984E4D7B}" destId="{E514EAA9-AED2-4F4D-9431-A2DC701D52A4}" srcOrd="3" destOrd="0" parTransId="{2E9B7503-3BBC-48A8-B4CE-C4AD88954A6F}" sibTransId="{11B312E7-A584-4EE6-AD6F-A3EE7D08E374}"/>
    <dgm:cxn modelId="{7B7CA2E9-8A88-45E1-8A63-98CFF07EDEAD}" type="presOf" srcId="{63D92A3C-DC20-4ABB-8773-14E502A9CC4A}" destId="{2BF32243-E670-43EB-96F6-473505F75B35}" srcOrd="0" destOrd="0" presId="urn:microsoft.com/office/officeart/2005/8/layout/radial5"/>
    <dgm:cxn modelId="{CF5B5BEB-ED6B-414E-B00F-93A58F8B7AF0}" type="presOf" srcId="{3F7503CF-750E-4115-A9AE-1AE6321F49BB}" destId="{026CA9F1-0235-4DE0-84EC-C4B4B8DE74AE}" srcOrd="0" destOrd="0" presId="urn:microsoft.com/office/officeart/2005/8/layout/radial5"/>
    <dgm:cxn modelId="{6E901CEA-0C53-4772-B191-755328771482}" type="presOf" srcId="{E759D333-6D87-452E-9DD3-93C339D56D3C}" destId="{52C44E56-C476-49E9-8DC4-613D3A4C1993}" srcOrd="1" destOrd="0" presId="urn:microsoft.com/office/officeart/2005/8/layout/radial5"/>
    <dgm:cxn modelId="{741B4920-5EA2-4014-9148-1189621A4BB3}" srcId="{F25EC016-87E1-44EA-9E94-56B9984E4D7B}" destId="{94776FCA-4111-48D4-8BE1-CBE1409BBCB6}" srcOrd="1" destOrd="0" parTransId="{E759D333-6D87-452E-9DD3-93C339D56D3C}" sibTransId="{F49EC15E-70C5-479D-AC97-CE5F1A709ED1}"/>
    <dgm:cxn modelId="{5EEBD8AB-0699-4F69-80BF-076787A73450}" type="presOf" srcId="{F25EC016-87E1-44EA-9E94-56B9984E4D7B}" destId="{86C0003B-761B-48CD-A246-0F5A7A378285}" srcOrd="0" destOrd="0" presId="urn:microsoft.com/office/officeart/2005/8/layout/radial5"/>
    <dgm:cxn modelId="{A03AD176-CC88-45F3-823D-214CF74065F5}" srcId="{F25EC016-87E1-44EA-9E94-56B9984E4D7B}" destId="{AD5EBEBA-0EC9-4020-A5CA-F881B44CABA8}" srcOrd="0" destOrd="0" parTransId="{34CC06EF-72DF-4ECF-8A99-AF572FFF4F85}" sibTransId="{2FCD5A15-8022-42F3-98F0-7AC52A2FED7A}"/>
    <dgm:cxn modelId="{00505C88-8B44-41AE-A885-6AF03EE4A6ED}" type="presOf" srcId="{1DC6A61E-EF70-4600-B163-71915B1A6F73}" destId="{1EB863FC-8302-429A-8CF3-151FC772A6BB}" srcOrd="1" destOrd="0" presId="urn:microsoft.com/office/officeart/2005/8/layout/radial5"/>
    <dgm:cxn modelId="{781835BF-572F-4E9F-BD7E-D904F13E6CA9}" srcId="{63D92A3C-DC20-4ABB-8773-14E502A9CC4A}" destId="{F25EC016-87E1-44EA-9E94-56B9984E4D7B}" srcOrd="0" destOrd="0" parTransId="{981529DB-26F1-404D-B8D5-E1277AED2A89}" sibTransId="{06C9EF2E-0BAE-4CE1-8AF6-AFA46B59A49D}"/>
    <dgm:cxn modelId="{47218ECC-D0BC-49EA-A17C-DD59F81B5C13}" type="presParOf" srcId="{2BF32243-E670-43EB-96F6-473505F75B35}" destId="{86C0003B-761B-48CD-A246-0F5A7A378285}" srcOrd="0" destOrd="0" presId="urn:microsoft.com/office/officeart/2005/8/layout/radial5"/>
    <dgm:cxn modelId="{991E8857-8BF6-4C5C-9B74-997D72924120}" type="presParOf" srcId="{2BF32243-E670-43EB-96F6-473505F75B35}" destId="{9470E239-A22E-46DC-A909-0D0B03F26687}" srcOrd="1" destOrd="0" presId="urn:microsoft.com/office/officeart/2005/8/layout/radial5"/>
    <dgm:cxn modelId="{A35AD06D-7783-43A6-922A-564877649E39}" type="presParOf" srcId="{9470E239-A22E-46DC-A909-0D0B03F26687}" destId="{333EB68E-4F93-4D32-BAC1-C79D707E9F68}" srcOrd="0" destOrd="0" presId="urn:microsoft.com/office/officeart/2005/8/layout/radial5"/>
    <dgm:cxn modelId="{517D5A7D-C720-4D1C-AA2E-AD39E5911C2E}" type="presParOf" srcId="{2BF32243-E670-43EB-96F6-473505F75B35}" destId="{B6AAC574-027D-4BA4-9730-7D970C1BEB17}" srcOrd="2" destOrd="0" presId="urn:microsoft.com/office/officeart/2005/8/layout/radial5"/>
    <dgm:cxn modelId="{74A92B4C-73E1-4534-8370-CD1FEE170238}" type="presParOf" srcId="{2BF32243-E670-43EB-96F6-473505F75B35}" destId="{4F8F25DB-B903-4B79-813D-9C363E6F1E8C}" srcOrd="3" destOrd="0" presId="urn:microsoft.com/office/officeart/2005/8/layout/radial5"/>
    <dgm:cxn modelId="{7476233E-FF07-4FE0-B8DE-A4C42C06F295}" type="presParOf" srcId="{4F8F25DB-B903-4B79-813D-9C363E6F1E8C}" destId="{52C44E56-C476-49E9-8DC4-613D3A4C1993}" srcOrd="0" destOrd="0" presId="urn:microsoft.com/office/officeart/2005/8/layout/radial5"/>
    <dgm:cxn modelId="{6381F7A2-53A3-4A49-B909-B524F6AE9ED4}" type="presParOf" srcId="{2BF32243-E670-43EB-96F6-473505F75B35}" destId="{DDD4A02D-E7E5-4122-89D7-F6150160C145}" srcOrd="4" destOrd="0" presId="urn:microsoft.com/office/officeart/2005/8/layout/radial5"/>
    <dgm:cxn modelId="{47F50ED3-99FF-4163-89A1-CC46DF2CAC6C}" type="presParOf" srcId="{2BF32243-E670-43EB-96F6-473505F75B35}" destId="{7625989E-83E4-4DB2-B74B-FF363B1B782F}" srcOrd="5" destOrd="0" presId="urn:microsoft.com/office/officeart/2005/8/layout/radial5"/>
    <dgm:cxn modelId="{E82F7AE3-ED07-46C9-8FEB-88FD3A5E00F3}" type="presParOf" srcId="{7625989E-83E4-4DB2-B74B-FF363B1B782F}" destId="{1EB863FC-8302-429A-8CF3-151FC772A6BB}" srcOrd="0" destOrd="0" presId="urn:microsoft.com/office/officeart/2005/8/layout/radial5"/>
    <dgm:cxn modelId="{18C2A1F1-9324-4A8A-A026-CEE40FEFE28D}" type="presParOf" srcId="{2BF32243-E670-43EB-96F6-473505F75B35}" destId="{026CA9F1-0235-4DE0-84EC-C4B4B8DE74AE}" srcOrd="6" destOrd="0" presId="urn:microsoft.com/office/officeart/2005/8/layout/radial5"/>
    <dgm:cxn modelId="{CD772181-2561-4DDB-8A44-5C3299312901}" type="presParOf" srcId="{2BF32243-E670-43EB-96F6-473505F75B35}" destId="{F9A47DB4-110F-4740-BE13-DE6A561FEB88}" srcOrd="7" destOrd="0" presId="urn:microsoft.com/office/officeart/2005/8/layout/radial5"/>
    <dgm:cxn modelId="{D05EDD7A-8E7E-4DC8-B046-C09974717CE8}" type="presParOf" srcId="{F9A47DB4-110F-4740-BE13-DE6A561FEB88}" destId="{819EC320-3002-4CE1-B4A3-B53195316267}" srcOrd="0" destOrd="0" presId="urn:microsoft.com/office/officeart/2005/8/layout/radial5"/>
    <dgm:cxn modelId="{19FC8617-DCC2-4A55-9168-820FB5875A10}" type="presParOf" srcId="{2BF32243-E670-43EB-96F6-473505F75B35}" destId="{E4DDCF32-E4E3-4B1E-B2A8-3B9C7D1BBD56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3452E-D9E5-4916-8708-AFCCA9CEEFD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C2645-FB38-4CCB-B78E-17E605B1B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6E727574-8881-4C2E-B15A-9D9FADFC46B3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10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CEB5F716-B9CE-4534-A419-9839E90157C9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14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02F4-9F92-45F0-88AB-1EE752B2523B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17E1-27D9-4167-A454-17AD6E0837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A6ACD-C31F-4CDD-8D13-057C774F989C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F7BAD-CE16-4318-BE13-70344C1CA4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FA3C2-CF9E-4B51-993C-4EF5CDEA1A90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DD0EE-129B-4E5B-894F-DDAE1B8111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5E90A-958E-499B-BB2E-10D72AD3FEE6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D4E6-40D9-458C-969A-7D179A5805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3484-8612-4DB7-9E79-95F7938AE48F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DF67F-C0E2-454C-846D-3932DDC3F1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C2042-16F0-4891-94FD-0E6ED74EC96D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6EF1-384B-4C66-9D13-CDE899AC31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392AE-7B38-44AD-8A8D-A33DD67ADD0D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1DC8A-53CB-46D9-9E4D-5BDA1F2CB1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5E5B5-45C6-4D38-AE78-E97F025EF21A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B981E-EA58-40DF-91AD-B947D67DEE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05602-BF95-410B-96F6-70DD5A718CDC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48D71-61CC-4773-B01B-551DB17EC9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AC2D-6347-4D7C-876B-B257BCC5ABAC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ED6B-4B18-42A4-B185-D7C2D475D2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AA09A-D26F-45AB-8A7E-4239BDA80187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04166-1CB5-493F-93DF-5CB1728ECF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5D75-A34A-43FB-9A6B-7EFACC92AF02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B2D13-C4BB-43EA-ADDD-7221832D7F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1F73-AB25-41D7-B20A-4F45563ADD10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1E4F1-1DCA-4F74-BCB6-3C4A51A9F1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F794-7000-4169-BF0D-BD497FC143D1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A504-FB28-4CCD-B33C-4A7BF0DFA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C485D-F3D7-41A4-8B0D-05C28728B097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3869E-5171-40F6-8BAC-87999423F4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3794-1D49-4980-A21C-B3AAA9F7A17C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5B8B-AC91-44B0-BA33-D1CF44318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EDAF4-E06A-45DB-96C2-123F11B5BE0A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8030F-28B0-46F8-A7CC-BACC1E6DCC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A5AC38-2215-47C7-AFBD-17C62EAF8FBC}" type="datetimeFigureOut">
              <a:rPr lang="ru-RU"/>
              <a:pPr>
                <a:defRPr/>
              </a:pPr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DAA0C8-89B4-4775-AB3E-BD11D876B9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428604"/>
            <a:ext cx="800105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Звіт</a:t>
            </a:r>
          </a:p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над проблемною темою</a:t>
            </a:r>
            <a:endParaRPr lang="uk-U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вчителя математики</a:t>
            </a:r>
          </a:p>
          <a:p>
            <a:pPr algn="ctr"/>
            <a:r>
              <a:rPr lang="uk-UA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Красноградської</a:t>
            </a:r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 гімназії </a:t>
            </a:r>
          </a:p>
          <a:p>
            <a:pPr algn="ctr"/>
            <a:r>
              <a:rPr lang="uk-UA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“Гранд”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0399" y="3577084"/>
            <a:ext cx="44633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latin typeface="+mn-lt"/>
              </a:rPr>
              <a:t>Василів</a:t>
            </a:r>
            <a:r>
              <a:rPr lang="uk-UA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Галини </a:t>
            </a:r>
          </a:p>
          <a:p>
            <a:pPr algn="ctr"/>
            <a:r>
              <a:rPr lang="uk-UA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Миколаївни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0484" name="AutoShape 4" descr="Результат пошуку зображень за запитом &quot;школ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Результат пошуку зображень за запитом &quot;школ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Результат пошуку зображень за запитом &quot;школ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53682">
            <a:off x="7152079" y="4410594"/>
            <a:ext cx="1429217" cy="1018729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285721" y="285728"/>
            <a:ext cx="857256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7030A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err="1">
                <a:solidFill>
                  <a:srgbClr val="CC3300"/>
                </a:solidFill>
                <a:latin typeface="+mn-lt"/>
              </a:rPr>
              <a:t>Інтерактивні</a:t>
            </a:r>
            <a:r>
              <a:rPr lang="en-GB" sz="3600" b="1" dirty="0">
                <a:solidFill>
                  <a:srgbClr val="CC3300"/>
                </a:solidFill>
                <a:latin typeface="+mn-lt"/>
              </a:rPr>
              <a:t> </a:t>
            </a:r>
            <a:r>
              <a:rPr lang="uk-UA" sz="3600" b="1" dirty="0" smtClean="0">
                <a:solidFill>
                  <a:srgbClr val="CC3300"/>
                </a:solidFill>
                <a:latin typeface="+mn-lt"/>
              </a:rPr>
              <a:t> методи</a:t>
            </a:r>
            <a:endParaRPr lang="en-GB" sz="3600" b="1" dirty="0">
              <a:solidFill>
                <a:srgbClr val="CC3300"/>
              </a:solidFill>
              <a:latin typeface="+mn-lt"/>
            </a:endParaRPr>
          </a:p>
          <a:p>
            <a:pPr algn="ctr">
              <a:buClr>
                <a:srgbClr val="7030A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rgbClr val="CC3300"/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rgbClr val="CC3300"/>
                </a:solidFill>
                <a:latin typeface="+mn-lt"/>
              </a:rPr>
              <a:t>на</a:t>
            </a:r>
            <a:r>
              <a:rPr lang="en-GB" sz="3600" b="1" dirty="0">
                <a:solidFill>
                  <a:srgbClr val="CC3300"/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rgbClr val="CC3300"/>
                </a:solidFill>
                <a:latin typeface="+mn-lt"/>
              </a:rPr>
              <a:t>уроках</a:t>
            </a:r>
            <a:r>
              <a:rPr lang="en-GB" sz="3600" b="1" dirty="0">
                <a:solidFill>
                  <a:srgbClr val="CC3300"/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rgbClr val="CC3300"/>
                </a:solidFill>
                <a:latin typeface="+mn-lt"/>
              </a:rPr>
              <a:t>математики</a:t>
            </a:r>
            <a:endParaRPr lang="en-GB" sz="3600" b="1" dirty="0">
              <a:solidFill>
                <a:srgbClr val="CC3300"/>
              </a:solidFill>
              <a:latin typeface="+mn-lt"/>
            </a:endParaRPr>
          </a:p>
        </p:txBody>
      </p:sp>
      <p:pic>
        <p:nvPicPr>
          <p:cNvPr id="9" name="Picture 10" descr="Результат пошуку зображень за запитом &quot;школ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8341">
            <a:off x="7703162" y="5128277"/>
            <a:ext cx="939246" cy="676730"/>
          </a:xfrm>
          <a:prstGeom prst="rect">
            <a:avLst/>
          </a:prstGeom>
          <a:noFill/>
        </p:spPr>
      </p:pic>
      <p:sp>
        <p:nvSpPr>
          <p:cNvPr id="27" name="Скругленный прямоугольник 4"/>
          <p:cNvSpPr/>
          <p:nvPr/>
        </p:nvSpPr>
        <p:spPr>
          <a:xfrm>
            <a:off x="1500166" y="1571612"/>
            <a:ext cx="1643074" cy="928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600" b="1" kern="1200" dirty="0" err="1" smtClean="0">
                <a:solidFill>
                  <a:srgbClr val="C00000"/>
                </a:solidFill>
              </a:rPr>
              <a:t>“Так</a:t>
            </a:r>
            <a:r>
              <a:rPr lang="uk-UA" sz="2600" b="1" kern="1200" dirty="0" smtClean="0">
                <a:solidFill>
                  <a:srgbClr val="C00000"/>
                </a:solidFill>
              </a:rPr>
              <a:t>, </a:t>
            </a:r>
            <a:r>
              <a:rPr lang="uk-UA" sz="2600" b="1" kern="1200" dirty="0" err="1" smtClean="0">
                <a:solidFill>
                  <a:srgbClr val="C00000"/>
                </a:solidFill>
              </a:rPr>
              <a:t>ні”</a:t>
            </a:r>
            <a:endParaRPr lang="ru-RU" sz="2600" b="1" kern="1200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6500826" y="1643050"/>
            <a:ext cx="1785950" cy="928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600" b="1" kern="1200" dirty="0" err="1" smtClean="0">
                <a:solidFill>
                  <a:srgbClr val="C00000"/>
                </a:solidFill>
              </a:rPr>
              <a:t>“Спіймай</a:t>
            </a:r>
            <a:r>
              <a:rPr lang="uk-UA" sz="2600" b="1" kern="1200" dirty="0" smtClean="0">
                <a:solidFill>
                  <a:srgbClr val="C00000"/>
                </a:solidFill>
              </a:rPr>
              <a:t> </a:t>
            </a:r>
            <a:r>
              <a:rPr lang="uk-UA" sz="2600" b="1" kern="1200" dirty="0" err="1" smtClean="0">
                <a:solidFill>
                  <a:srgbClr val="C00000"/>
                </a:solidFill>
              </a:rPr>
              <a:t>помилку”</a:t>
            </a:r>
            <a:endParaRPr lang="ru-RU" sz="2600" b="1" kern="1200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3643306" y="1571612"/>
            <a:ext cx="2071702" cy="760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600" b="1" kern="1200" dirty="0" err="1" smtClean="0">
                <a:solidFill>
                  <a:srgbClr val="C00000"/>
                </a:solidFill>
              </a:rPr>
              <a:t>“Мікрофон”</a:t>
            </a:r>
            <a:endParaRPr lang="ru-RU" sz="2600" b="1" kern="1200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4"/>
          <p:cNvSpPr/>
          <p:nvPr/>
        </p:nvSpPr>
        <p:spPr>
          <a:xfrm>
            <a:off x="3500430" y="2643182"/>
            <a:ext cx="2357454" cy="760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600" b="1" kern="1200" dirty="0" err="1" smtClean="0">
                <a:solidFill>
                  <a:srgbClr val="C00000"/>
                </a:solidFill>
              </a:rPr>
              <a:t>“Незакінчені</a:t>
            </a:r>
            <a:r>
              <a:rPr lang="uk-UA" sz="2600" b="1" kern="1200" dirty="0" smtClean="0">
                <a:solidFill>
                  <a:srgbClr val="C00000"/>
                </a:solidFill>
              </a:rPr>
              <a:t> </a:t>
            </a:r>
            <a:r>
              <a:rPr lang="uk-UA" sz="2600" b="1" kern="1200" dirty="0" err="1" smtClean="0">
                <a:solidFill>
                  <a:srgbClr val="C00000"/>
                </a:solidFill>
              </a:rPr>
              <a:t>речення”</a:t>
            </a:r>
            <a:endParaRPr lang="ru-RU" sz="2600" b="1" kern="1200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3428992" y="3786190"/>
            <a:ext cx="2500330" cy="760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600" b="1" kern="1200" dirty="0" err="1" smtClean="0">
                <a:solidFill>
                  <a:srgbClr val="C00000"/>
                </a:solidFill>
              </a:rPr>
              <a:t>“Асоціативний</a:t>
            </a:r>
            <a:r>
              <a:rPr lang="uk-UA" sz="2600" b="1" kern="1200" dirty="0" smtClean="0">
                <a:solidFill>
                  <a:srgbClr val="C00000"/>
                </a:solidFill>
              </a:rPr>
              <a:t> </a:t>
            </a:r>
            <a:r>
              <a:rPr lang="uk-UA" sz="2600" b="1" kern="1200" dirty="0" err="1" smtClean="0">
                <a:solidFill>
                  <a:srgbClr val="C00000"/>
                </a:solidFill>
              </a:rPr>
              <a:t>кущ”</a:t>
            </a:r>
            <a:endParaRPr lang="ru-RU" sz="2600" b="1" kern="12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17109" r="9032" b="7816"/>
          <a:stretch>
            <a:fillRect/>
          </a:stretch>
        </p:blipFill>
        <p:spPr bwMode="auto">
          <a:xfrm>
            <a:off x="6000760" y="2714620"/>
            <a:ext cx="292892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 t="30830" r="20380" b="23796"/>
          <a:stretch>
            <a:fillRect/>
          </a:stretch>
        </p:blipFill>
        <p:spPr bwMode="auto">
          <a:xfrm>
            <a:off x="285720" y="2786058"/>
            <a:ext cx="3078321" cy="260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000629" y="3500438"/>
            <a:ext cx="2357455" cy="1071570"/>
            <a:chOff x="2350028" y="14855"/>
            <a:chExt cx="1879268" cy="842400"/>
          </a:xfrm>
          <a:scene3d>
            <a:camera prst="orthographicFront"/>
            <a:lightRig rig="flat" dir="t"/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350028" y="14855"/>
              <a:ext cx="1879268" cy="8424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2410039" y="55978"/>
              <a:ext cx="1778132" cy="7601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b="1" kern="1200" dirty="0" smtClean="0">
                  <a:solidFill>
                    <a:srgbClr val="C00000"/>
                  </a:solidFill>
                </a:rPr>
                <a:t>Рубрика </a:t>
              </a:r>
              <a:r>
                <a:rPr lang="uk-UA" sz="2600" b="1" kern="1200" dirty="0" err="1" smtClean="0">
                  <a:solidFill>
                    <a:srgbClr val="C00000"/>
                  </a:solidFill>
                </a:rPr>
                <a:t>“Цікаві</a:t>
              </a:r>
              <a:r>
                <a:rPr lang="uk-UA" sz="2600" b="1" kern="1200" dirty="0" smtClean="0">
                  <a:solidFill>
                    <a:srgbClr val="C00000"/>
                  </a:solidFill>
                </a:rPr>
                <a:t> </a:t>
              </a:r>
              <a:r>
                <a:rPr lang="uk-UA" sz="2600" b="1" kern="1200" dirty="0" err="1" smtClean="0">
                  <a:solidFill>
                    <a:srgbClr val="C00000"/>
                  </a:solidFill>
                </a:rPr>
                <a:t>факти”</a:t>
              </a:r>
              <a:endParaRPr lang="ru-RU" sz="2600" b="1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Группа 10"/>
          <p:cNvGrpSpPr/>
          <p:nvPr/>
        </p:nvGrpSpPr>
        <p:grpSpPr>
          <a:xfrm>
            <a:off x="3071802" y="2571744"/>
            <a:ext cx="2214578" cy="842400"/>
            <a:chOff x="2714640" y="14855"/>
            <a:chExt cx="1514655" cy="842400"/>
          </a:xfrm>
          <a:scene3d>
            <a:camera prst="orthographicFront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714640" y="14855"/>
              <a:ext cx="1514655" cy="8424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755763" y="55978"/>
              <a:ext cx="1432409" cy="7601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b="1" kern="1200" dirty="0" err="1" smtClean="0">
                  <a:solidFill>
                    <a:srgbClr val="C00000"/>
                  </a:solidFill>
                </a:rPr>
                <a:t>“Проблемна</a:t>
              </a:r>
              <a:r>
                <a:rPr lang="uk-UA" sz="2600" b="1" kern="1200" dirty="0" smtClean="0">
                  <a:solidFill>
                    <a:srgbClr val="C00000"/>
                  </a:solidFill>
                </a:rPr>
                <a:t> </a:t>
              </a:r>
              <a:r>
                <a:rPr lang="uk-UA" sz="2600" b="1" kern="1200" dirty="0" err="1" smtClean="0">
                  <a:solidFill>
                    <a:srgbClr val="C00000"/>
                  </a:solidFill>
                </a:rPr>
                <a:t>ситуація”</a:t>
              </a:r>
              <a:endParaRPr lang="ru-RU" sz="26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214414" y="214291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7030A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err="1" smtClean="0">
                <a:solidFill>
                  <a:srgbClr val="CC3300"/>
                </a:solidFill>
                <a:latin typeface="+mn-lt"/>
              </a:rPr>
              <a:t>Інтерактивні</a:t>
            </a:r>
            <a:r>
              <a:rPr lang="en-GB" sz="3600" b="1" dirty="0" smtClean="0">
                <a:solidFill>
                  <a:srgbClr val="CC3300"/>
                </a:solidFill>
                <a:latin typeface="+mn-lt"/>
              </a:rPr>
              <a:t> </a:t>
            </a:r>
            <a:r>
              <a:rPr lang="uk-UA" sz="3600" b="1" dirty="0" smtClean="0">
                <a:solidFill>
                  <a:srgbClr val="CC3300"/>
                </a:solidFill>
                <a:latin typeface="+mn-lt"/>
              </a:rPr>
              <a:t> методи</a:t>
            </a:r>
            <a:endParaRPr lang="en-GB" sz="3600" b="1" dirty="0" smtClean="0">
              <a:solidFill>
                <a:srgbClr val="CC3300"/>
              </a:solidFill>
              <a:latin typeface="+mn-lt"/>
            </a:endParaRPr>
          </a:p>
          <a:p>
            <a:pPr algn="ctr">
              <a:buClr>
                <a:srgbClr val="7030A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CC3300"/>
                </a:solidFill>
                <a:latin typeface="+mn-lt"/>
              </a:rPr>
              <a:t> </a:t>
            </a:r>
            <a:r>
              <a:rPr lang="en-GB" sz="3600" b="1" dirty="0" err="1" smtClean="0">
                <a:solidFill>
                  <a:srgbClr val="CC3300"/>
                </a:solidFill>
                <a:latin typeface="+mn-lt"/>
              </a:rPr>
              <a:t>на</a:t>
            </a:r>
            <a:r>
              <a:rPr lang="en-GB" sz="3600" b="1" dirty="0" smtClean="0">
                <a:solidFill>
                  <a:srgbClr val="CC3300"/>
                </a:solidFill>
                <a:latin typeface="+mn-lt"/>
              </a:rPr>
              <a:t> </a:t>
            </a:r>
            <a:r>
              <a:rPr lang="en-GB" sz="3600" b="1" dirty="0" err="1" smtClean="0">
                <a:solidFill>
                  <a:srgbClr val="CC3300"/>
                </a:solidFill>
                <a:latin typeface="+mn-lt"/>
              </a:rPr>
              <a:t>уроках</a:t>
            </a:r>
            <a:r>
              <a:rPr lang="en-GB" sz="3600" b="1" dirty="0" smtClean="0">
                <a:solidFill>
                  <a:srgbClr val="CC3300"/>
                </a:solidFill>
                <a:latin typeface="+mn-lt"/>
              </a:rPr>
              <a:t> </a:t>
            </a:r>
            <a:r>
              <a:rPr lang="en-GB" sz="3600" b="1" dirty="0" err="1" smtClean="0">
                <a:solidFill>
                  <a:srgbClr val="CC3300"/>
                </a:solidFill>
                <a:latin typeface="+mn-lt"/>
              </a:rPr>
              <a:t>математики</a:t>
            </a:r>
            <a:endParaRPr lang="en-GB" sz="3600" b="1" dirty="0">
              <a:solidFill>
                <a:srgbClr val="CC3300"/>
              </a:solidFill>
              <a:latin typeface="+mn-lt"/>
            </a:endParaRPr>
          </a:p>
        </p:txBody>
      </p:sp>
      <p:grpSp>
        <p:nvGrpSpPr>
          <p:cNvPr id="6" name="Группа 14"/>
          <p:cNvGrpSpPr/>
          <p:nvPr/>
        </p:nvGrpSpPr>
        <p:grpSpPr>
          <a:xfrm>
            <a:off x="1643042" y="1643050"/>
            <a:ext cx="1785950" cy="842400"/>
            <a:chOff x="2714640" y="14855"/>
            <a:chExt cx="1514655" cy="842400"/>
          </a:xfrm>
          <a:scene3d>
            <a:camera prst="orthographicFront"/>
            <a:lightRig rig="flat" dir="t"/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714640" y="14855"/>
              <a:ext cx="1514655" cy="8424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2755763" y="55978"/>
              <a:ext cx="1432409" cy="7601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b="1" kern="1200" dirty="0" err="1" smtClean="0">
                  <a:solidFill>
                    <a:srgbClr val="C00000"/>
                  </a:solidFill>
                </a:rPr>
                <a:t>“Бесіда”</a:t>
              </a:r>
              <a:endParaRPr lang="ru-RU" sz="2600" b="1" kern="12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8" name="Picture 10" descr="Результат пошуку зображень за запитом &quot;школ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7893">
            <a:off x="7773131" y="5113716"/>
            <a:ext cx="887586" cy="67606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32307" b="9900"/>
          <a:stretch>
            <a:fillRect/>
          </a:stretch>
        </p:blipFill>
        <p:spPr bwMode="auto">
          <a:xfrm>
            <a:off x="571472" y="3571876"/>
            <a:ext cx="3337892" cy="25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24143" b="12506"/>
          <a:stretch>
            <a:fillRect/>
          </a:stretch>
        </p:blipFill>
        <p:spPr bwMode="auto">
          <a:xfrm>
            <a:off x="5881697" y="1357298"/>
            <a:ext cx="27622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Группа 14"/>
          <p:cNvGrpSpPr/>
          <p:nvPr/>
        </p:nvGrpSpPr>
        <p:grpSpPr>
          <a:xfrm>
            <a:off x="6357950" y="4714884"/>
            <a:ext cx="2214578" cy="1071570"/>
            <a:chOff x="-119231" y="-2400022"/>
            <a:chExt cx="1514655" cy="842399"/>
          </a:xfrm>
          <a:scene3d>
            <a:camera prst="orthographicFront"/>
            <a:lightRig rig="fla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-119231" y="-2400022"/>
              <a:ext cx="1514655" cy="84239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-70371" y="-2343862"/>
              <a:ext cx="1432409" cy="7601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b="1" kern="1200" dirty="0" err="1" smtClean="0">
                  <a:solidFill>
                    <a:srgbClr val="C00000"/>
                  </a:solidFill>
                </a:rPr>
                <a:t>“Пошук</a:t>
              </a:r>
              <a:r>
                <a:rPr lang="uk-UA" sz="2600" b="1" kern="1200" dirty="0" smtClean="0">
                  <a:solidFill>
                    <a:srgbClr val="C00000"/>
                  </a:solidFill>
                </a:rPr>
                <a:t> </a:t>
              </a:r>
              <a:r>
                <a:rPr lang="uk-UA" sz="2600" b="1" kern="1200" dirty="0" err="1" smtClean="0">
                  <a:solidFill>
                    <a:srgbClr val="C00000"/>
                  </a:solidFill>
                </a:rPr>
                <a:t>інформації”</a:t>
              </a:r>
              <a:endParaRPr lang="ru-RU" sz="2600" b="1" kern="12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9119" b="27009"/>
          <a:stretch>
            <a:fillRect/>
          </a:stretch>
        </p:blipFill>
        <p:spPr bwMode="auto">
          <a:xfrm>
            <a:off x="357158" y="3143248"/>
            <a:ext cx="3000396" cy="273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601" t="16935" r="1158" b="43249"/>
          <a:stretch>
            <a:fillRect/>
          </a:stretch>
        </p:blipFill>
        <p:spPr bwMode="auto">
          <a:xfrm>
            <a:off x="5572132" y="1428736"/>
            <a:ext cx="3213733" cy="209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0" descr="Результат пошуку зображень за запитом &quot;школа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3162" y="5128277"/>
            <a:ext cx="939246" cy="6767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85729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7030A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err="1" smtClean="0">
                <a:solidFill>
                  <a:srgbClr val="CC3300"/>
                </a:solidFill>
                <a:latin typeface="+mn-lt"/>
              </a:rPr>
              <a:t>Інтерактивні</a:t>
            </a:r>
            <a:r>
              <a:rPr lang="en-GB" sz="3600" b="1" dirty="0" smtClean="0">
                <a:solidFill>
                  <a:srgbClr val="CC3300"/>
                </a:solidFill>
                <a:latin typeface="+mn-lt"/>
              </a:rPr>
              <a:t> </a:t>
            </a:r>
            <a:r>
              <a:rPr lang="uk-UA" sz="3600" b="1" dirty="0" smtClean="0">
                <a:solidFill>
                  <a:srgbClr val="CC3300"/>
                </a:solidFill>
                <a:latin typeface="+mn-lt"/>
              </a:rPr>
              <a:t> методи</a:t>
            </a:r>
            <a:endParaRPr lang="en-GB" sz="3600" b="1" dirty="0" smtClean="0">
              <a:solidFill>
                <a:srgbClr val="CC3300"/>
              </a:solidFill>
              <a:latin typeface="+mn-lt"/>
            </a:endParaRPr>
          </a:p>
          <a:p>
            <a:pPr algn="ctr">
              <a:buClr>
                <a:srgbClr val="7030A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CC3300"/>
                </a:solidFill>
                <a:latin typeface="+mn-lt"/>
              </a:rPr>
              <a:t> </a:t>
            </a:r>
            <a:r>
              <a:rPr lang="en-GB" sz="3600" b="1" dirty="0" err="1" smtClean="0">
                <a:solidFill>
                  <a:srgbClr val="CC3300"/>
                </a:solidFill>
                <a:latin typeface="+mn-lt"/>
              </a:rPr>
              <a:t>на</a:t>
            </a:r>
            <a:r>
              <a:rPr lang="en-GB" sz="3600" b="1" dirty="0" smtClean="0">
                <a:solidFill>
                  <a:srgbClr val="CC3300"/>
                </a:solidFill>
                <a:latin typeface="+mn-lt"/>
              </a:rPr>
              <a:t> </a:t>
            </a:r>
            <a:r>
              <a:rPr lang="en-GB" sz="3600" b="1" dirty="0" err="1" smtClean="0">
                <a:solidFill>
                  <a:srgbClr val="CC3300"/>
                </a:solidFill>
                <a:latin typeface="+mn-lt"/>
              </a:rPr>
              <a:t>уроках</a:t>
            </a:r>
            <a:r>
              <a:rPr lang="en-GB" sz="3600" b="1" dirty="0" smtClean="0">
                <a:solidFill>
                  <a:srgbClr val="CC3300"/>
                </a:solidFill>
                <a:latin typeface="+mn-lt"/>
              </a:rPr>
              <a:t> </a:t>
            </a:r>
            <a:r>
              <a:rPr lang="en-GB" sz="3600" b="1" dirty="0" err="1" smtClean="0">
                <a:solidFill>
                  <a:srgbClr val="CC3300"/>
                </a:solidFill>
                <a:latin typeface="+mn-lt"/>
              </a:rPr>
              <a:t>математики</a:t>
            </a:r>
            <a:endParaRPr lang="en-GB" sz="3600" b="1" dirty="0">
              <a:solidFill>
                <a:srgbClr val="CC3300"/>
              </a:solidFill>
              <a:latin typeface="+mn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86116" y="3000372"/>
            <a:ext cx="2500330" cy="842400"/>
            <a:chOff x="2714640" y="14855"/>
            <a:chExt cx="1514655" cy="842400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714640" y="14855"/>
              <a:ext cx="1514655" cy="8424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755763" y="55978"/>
              <a:ext cx="1432409" cy="7601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b="1" kern="1200" dirty="0" smtClean="0">
                  <a:solidFill>
                    <a:srgbClr val="C00000"/>
                  </a:solidFill>
                </a:rPr>
                <a:t>Робота в парах</a:t>
              </a:r>
              <a:endParaRPr lang="ru-RU" sz="2600" b="1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214942" y="4214818"/>
            <a:ext cx="2643206" cy="842400"/>
            <a:chOff x="2714640" y="14855"/>
            <a:chExt cx="1514655" cy="842400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714640" y="14855"/>
              <a:ext cx="1514655" cy="8424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755763" y="55978"/>
              <a:ext cx="1432409" cy="7601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b="1" kern="1200" dirty="0" err="1" smtClean="0">
                  <a:solidFill>
                    <a:srgbClr val="C00000"/>
                  </a:solidFill>
                </a:rPr>
                <a:t>“Аналіз</a:t>
              </a:r>
              <a:r>
                <a:rPr lang="uk-UA" sz="2600" b="1" kern="1200" dirty="0" smtClean="0">
                  <a:solidFill>
                    <a:srgbClr val="C00000"/>
                  </a:solidFill>
                </a:rPr>
                <a:t> </a:t>
              </a:r>
              <a:r>
                <a:rPr lang="uk-UA" sz="2600" b="1" kern="1200" dirty="0" err="1" smtClean="0">
                  <a:solidFill>
                    <a:srgbClr val="C00000"/>
                  </a:solidFill>
                </a:rPr>
                <a:t>ситуації”</a:t>
              </a:r>
              <a:endParaRPr lang="ru-RU" sz="2600" b="1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357290" y="1714488"/>
            <a:ext cx="2214578" cy="842400"/>
            <a:chOff x="3154378" y="443483"/>
            <a:chExt cx="1514655" cy="842400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154378" y="443483"/>
              <a:ext cx="1514655" cy="8424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203238" y="514921"/>
              <a:ext cx="1432409" cy="7601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b="1" kern="1200" dirty="0" err="1" smtClean="0">
                  <a:solidFill>
                    <a:srgbClr val="C00000"/>
                  </a:solidFill>
                </a:rPr>
                <a:t>“Мозковий</a:t>
              </a:r>
              <a:r>
                <a:rPr lang="uk-UA" sz="2600" b="1" kern="1200" dirty="0" smtClean="0">
                  <a:solidFill>
                    <a:srgbClr val="C00000"/>
                  </a:solidFill>
                </a:rPr>
                <a:t> </a:t>
              </a:r>
              <a:r>
                <a:rPr lang="uk-UA" sz="2600" b="1" kern="1200" dirty="0" err="1" smtClean="0">
                  <a:solidFill>
                    <a:srgbClr val="C00000"/>
                  </a:solidFill>
                </a:rPr>
                <a:t>штурм”</a:t>
              </a:r>
              <a:endParaRPr lang="ru-RU" sz="2600" b="1" kern="12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smtClean="0">
                <a:solidFill>
                  <a:srgbClr val="CC3300"/>
                </a:solidFill>
                <a:latin typeface="+mn-lt"/>
              </a:rPr>
              <a:t>Основні принципи роботи</a:t>
            </a:r>
            <a:endParaRPr lang="ru-RU" sz="4800" b="1" dirty="0">
              <a:solidFill>
                <a:srgbClr val="CC3300"/>
              </a:solidFill>
              <a:latin typeface="+mn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1428736"/>
          <a:ext cx="814393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0" descr="Результат пошуку зображень за запитом &quot;школа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03162" y="5128277"/>
            <a:ext cx="939246" cy="67673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 noChangeArrowheads="1"/>
          </p:cNvSpPr>
          <p:nvPr/>
        </p:nvSpPr>
        <p:spPr bwMode="auto">
          <a:xfrm flipH="1">
            <a:off x="4500562" y="4429132"/>
            <a:ext cx="1000125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0">
            <a:gsLst>
              <a:gs pos="0">
                <a:srgbClr val="E5B8B8"/>
              </a:gs>
              <a:gs pos="100000">
                <a:srgbClr val="AD1F1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AutoShape 3"/>
          <p:cNvSpPr>
            <a:spLocks noChangeArrowheads="1"/>
          </p:cNvSpPr>
          <p:nvPr/>
        </p:nvSpPr>
        <p:spPr bwMode="auto">
          <a:xfrm flipH="1">
            <a:off x="5143500" y="1643063"/>
            <a:ext cx="969963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0">
            <a:gsLst>
              <a:gs pos="0">
                <a:srgbClr val="E5B8B8"/>
              </a:gs>
              <a:gs pos="100000">
                <a:srgbClr val="AD1F1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AutoShape 4"/>
          <p:cNvSpPr>
            <a:spLocks noChangeArrowheads="1"/>
          </p:cNvSpPr>
          <p:nvPr/>
        </p:nvSpPr>
        <p:spPr bwMode="auto">
          <a:xfrm>
            <a:off x="3000364" y="2928934"/>
            <a:ext cx="903287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0">
            <a:gsLst>
              <a:gs pos="0">
                <a:srgbClr val="E5B8B8"/>
              </a:gs>
              <a:gs pos="100000">
                <a:srgbClr val="AD1F1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85750" y="285728"/>
            <a:ext cx="871537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7030A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sz="2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 </a:t>
            </a:r>
            <a:r>
              <a:rPr lang="en-GB" sz="3200" b="1" dirty="0" err="1">
                <a:solidFill>
                  <a:srgbClr val="C00000"/>
                </a:solidFill>
                <a:latin typeface="+mn-lt"/>
                <a:ea typeface="+mn-ea"/>
              </a:rPr>
              <a:t>Форми</a:t>
            </a:r>
            <a:r>
              <a:rPr lang="en-GB" sz="3200" b="1" dirty="0">
                <a:solidFill>
                  <a:srgbClr val="C00000"/>
                </a:solidFill>
                <a:latin typeface="+mn-lt"/>
                <a:ea typeface="+mn-ea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+mn-lt"/>
                <a:ea typeface="+mn-ea"/>
              </a:rPr>
              <a:t>організації</a:t>
            </a:r>
            <a:r>
              <a:rPr lang="en-GB" sz="3200" b="1" dirty="0">
                <a:solidFill>
                  <a:srgbClr val="C00000"/>
                </a:solidFill>
                <a:latin typeface="+mn-lt"/>
                <a:ea typeface="+mn-ea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+mn-lt"/>
                <a:ea typeface="+mn-ea"/>
              </a:rPr>
              <a:t>навчальної</a:t>
            </a:r>
            <a:r>
              <a:rPr lang="en-GB" sz="3200" b="1" dirty="0">
                <a:solidFill>
                  <a:srgbClr val="C00000"/>
                </a:solidFill>
                <a:latin typeface="+mn-lt"/>
                <a:ea typeface="+mn-ea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+mn-lt"/>
                <a:ea typeface="+mn-ea"/>
              </a:rPr>
              <a:t>діяльності</a:t>
            </a:r>
            <a:endParaRPr lang="en-GB" sz="3200" b="1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127376" y="1142984"/>
            <a:ext cx="2803526" cy="930991"/>
            <a:chOff x="1970" y="899"/>
            <a:chExt cx="1766" cy="407"/>
          </a:xfrm>
        </p:grpSpPr>
        <p:pic>
          <p:nvPicPr>
            <p:cNvPr id="28696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70" y="899"/>
              <a:ext cx="1766" cy="4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8697" name="Text Box 8"/>
            <p:cNvSpPr txBox="1">
              <a:spLocks noChangeArrowheads="1"/>
            </p:cNvSpPr>
            <p:nvPr/>
          </p:nvSpPr>
          <p:spPr bwMode="auto">
            <a:xfrm>
              <a:off x="2070" y="945"/>
              <a:ext cx="1620" cy="2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>
                  <a:srgbClr val="7030A0"/>
                </a:buClr>
                <a:buFont typeface="Constantia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 dirty="0" err="1">
                  <a:solidFill>
                    <a:srgbClr val="CC3300"/>
                  </a:solidFill>
                  <a:latin typeface="Constantia" pitchFamily="18" charset="0"/>
                </a:rPr>
                <a:t>Індивідуальна</a:t>
              </a:r>
              <a:endParaRPr lang="en-GB" sz="2400" b="1" dirty="0">
                <a:solidFill>
                  <a:srgbClr val="CC3300"/>
                </a:solidFill>
                <a:latin typeface="Constantia" pitchFamily="18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000232" y="4143380"/>
            <a:ext cx="2428892" cy="928694"/>
            <a:chOff x="2377" y="3237"/>
            <a:chExt cx="1467" cy="407"/>
          </a:xfrm>
        </p:grpSpPr>
        <p:pic>
          <p:nvPicPr>
            <p:cNvPr id="28694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77" y="3237"/>
              <a:ext cx="1467" cy="4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8695" name="Text Box 11"/>
            <p:cNvSpPr txBox="1">
              <a:spLocks noChangeArrowheads="1"/>
            </p:cNvSpPr>
            <p:nvPr/>
          </p:nvSpPr>
          <p:spPr bwMode="auto">
            <a:xfrm>
              <a:off x="2475" y="3285"/>
              <a:ext cx="1305" cy="2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>
                  <a:srgbClr val="7030A0"/>
                </a:buClr>
                <a:buFont typeface="Constantia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 dirty="0" err="1">
                  <a:solidFill>
                    <a:srgbClr val="CC3300"/>
                  </a:solidFill>
                  <a:latin typeface="Constantia" pitchFamily="18" charset="0"/>
                </a:rPr>
                <a:t>Фронтальна</a:t>
              </a:r>
              <a:endParaRPr lang="en-GB" sz="2400" b="1" dirty="0">
                <a:solidFill>
                  <a:srgbClr val="CC3300"/>
                </a:solidFill>
                <a:latin typeface="Constantia" pitchFamily="18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714744" y="2714620"/>
            <a:ext cx="1857388" cy="1000132"/>
            <a:chOff x="1970" y="1302"/>
            <a:chExt cx="956" cy="407"/>
          </a:xfrm>
        </p:grpSpPr>
        <p:pic>
          <p:nvPicPr>
            <p:cNvPr id="28688" name="Picture 1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70" y="1302"/>
              <a:ext cx="956" cy="4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8689" name="Text Box 20"/>
            <p:cNvSpPr txBox="1">
              <a:spLocks noChangeArrowheads="1"/>
            </p:cNvSpPr>
            <p:nvPr/>
          </p:nvSpPr>
          <p:spPr bwMode="auto">
            <a:xfrm>
              <a:off x="2070" y="1350"/>
              <a:ext cx="810" cy="1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>
                  <a:srgbClr val="7030A0"/>
                </a:buClr>
                <a:buFont typeface="Constantia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 dirty="0" err="1" smtClean="0">
                  <a:solidFill>
                    <a:srgbClr val="CC3300"/>
                  </a:solidFill>
                  <a:latin typeface="Constantia" pitchFamily="18" charset="0"/>
                </a:rPr>
                <a:t>Парна</a:t>
              </a:r>
              <a:endParaRPr lang="en-GB" sz="2400" b="1" dirty="0">
                <a:solidFill>
                  <a:srgbClr val="CC3300"/>
                </a:solidFill>
                <a:latin typeface="Constantia" pitchFamily="18" charset="0"/>
              </a:endParaRPr>
            </a:p>
          </p:txBody>
        </p:sp>
      </p:grpSp>
      <p:pic>
        <p:nvPicPr>
          <p:cNvPr id="18" name="Picture 10" descr="Результат пошуку зображень за запитом &quot;школа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46371">
            <a:off x="7703162" y="5128277"/>
            <a:ext cx="939246" cy="67673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l="8569" t="28138" r="11811" b="2171"/>
          <a:stretch>
            <a:fillRect/>
          </a:stretch>
        </p:blipFill>
        <p:spPr bwMode="auto">
          <a:xfrm>
            <a:off x="6143636" y="928670"/>
            <a:ext cx="27146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 l="10421" t="19367" r="1737" b="28225"/>
          <a:stretch>
            <a:fillRect/>
          </a:stretch>
        </p:blipFill>
        <p:spPr bwMode="auto">
          <a:xfrm>
            <a:off x="5572132" y="3571876"/>
            <a:ext cx="3329243" cy="259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 l="9032" t="18672" b="27791"/>
          <a:stretch>
            <a:fillRect/>
          </a:stretch>
        </p:blipFill>
        <p:spPr bwMode="auto">
          <a:xfrm>
            <a:off x="285720" y="1428736"/>
            <a:ext cx="2643206" cy="251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8553" y="188640"/>
            <a:ext cx="669394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Сучасні технології навчання,</a:t>
            </a:r>
          </a:p>
          <a:p>
            <a:pPr algn="ctr"/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я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кі я використовую в своїй роботі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6" name="Picture 10" descr="Результат пошуку зображень за запитом &quot;школ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3162" y="5128277"/>
            <a:ext cx="939246" cy="67673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0750294"/>
              </p:ext>
            </p:extLst>
          </p:nvPr>
        </p:nvGraphicFramePr>
        <p:xfrm>
          <a:off x="431547" y="1357297"/>
          <a:ext cx="828092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950"/>
                <a:gridCol w="3382503"/>
                <a:gridCol w="4140467"/>
              </a:tblGrid>
              <a:tr h="1468749"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3300"/>
                          </a:solidFill>
                        </a:rPr>
                        <a:t>1</a:t>
                      </a:r>
                      <a:endParaRPr lang="ru-RU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C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3300"/>
                          </a:solidFill>
                        </a:rPr>
                        <a:t>Особистісно-орієнтований</a:t>
                      </a:r>
                      <a:r>
                        <a:rPr lang="uk-UA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3300"/>
                          </a:solidFill>
                        </a:rPr>
                        <a:t> підхід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3300"/>
                          </a:solidFill>
                        </a:rPr>
                        <a:t>Використовую</a:t>
                      </a:r>
                      <a:r>
                        <a:rPr lang="uk-UA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3300"/>
                          </a:solidFill>
                        </a:rPr>
                        <a:t> дидактчні матеріали, відповідно рівня підготовки та здібностей конкретного учня</a:t>
                      </a:r>
                      <a:endParaRPr lang="ru-RU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C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23161"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3300"/>
                          </a:solidFill>
                        </a:rPr>
                        <a:t>2</a:t>
                      </a:r>
                      <a:endParaRPr lang="ru-RU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C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3300"/>
                          </a:solidFill>
                        </a:rPr>
                        <a:t>Ігрові технології</a:t>
                      </a:r>
                    </a:p>
                    <a:p>
                      <a:r>
                        <a:rPr lang="uk-UA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3300"/>
                          </a:solidFill>
                        </a:rPr>
                        <a:t> </a:t>
                      </a:r>
                      <a:endParaRPr lang="ru-RU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C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3300"/>
                          </a:solidFill>
                        </a:rPr>
                        <a:t>Задачі-рисунки, задачі-жарти, задачі з неповними або зайвими даними </a:t>
                      </a:r>
                      <a:endParaRPr lang="ru-RU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C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89571"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3300"/>
                          </a:solidFill>
                        </a:rPr>
                        <a:t>3</a:t>
                      </a:r>
                      <a:endParaRPr lang="ru-RU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C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3300"/>
                          </a:solidFill>
                        </a:rPr>
                        <a:t>Інтерактивні технології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3300"/>
                          </a:solidFill>
                        </a:rPr>
                        <a:t>Кооперативне, колективно групове</a:t>
                      </a:r>
                      <a:endParaRPr lang="ru-RU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C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Результат пошуку зображень за запитом &quot;школ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9022">
            <a:off x="7703162" y="5128277"/>
            <a:ext cx="939246" cy="67673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8334" y="214290"/>
            <a:ext cx="85606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Результати</a:t>
            </a:r>
          </a:p>
          <a:p>
            <a:pPr>
              <a:buFont typeface="Arial" pitchFamily="34" charset="0"/>
              <a:buChar char="•"/>
            </a:pPr>
            <a:r>
              <a:rPr lang="uk-UA" sz="2400" b="1" cap="none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Участь учнів в міжнародному  математичному конкурсі «Кенгуру»</a:t>
            </a:r>
            <a:endParaRPr lang="ru-RU" sz="2400" b="1" cap="none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kGBxQTEhUUEhQSFBMWFxUWGRgVGRQVFRQWGBUWFxUYGhQYHCggGB4nHBoVITEiJSorLi4uFyAzODMsNygvLi0BCgoKDg0OGxAQGywmICYsLyw0NzgyLCwsLi8sNCw0NjQ0LC8sLCwsLDQsLDQsLDQuLCwsLDQsLCwsLCwsLCwsLP/AABEIAOAA4QMBEQACEQEDEQH/xAAbAAABBQEBAAAAAAAAAAAAAAAAAgMEBQYBB//EAEMQAAIBAgQCBwQHBwIFBQAAAAECAwARBBIhMQVBBhMiUWFxgTJSkaEUQnKCscHRByNikrLh8DOiFSRD4vFTY3ODo//EABsBAQACAwEBAAAAAAAAAAAAAAADBAECBQYH/8QAOBEAAgECBAIIBQQBBAMBAAAAAAECAxEEEiExQVEFEyJhcYGRsQYyodHwI0LB4RRDUlPxJESCFv/aAAwDAQACEQMRAD8A9xoAoAoAoAoAoAoAoDhNt6Aa+kA+yC3iNv5jYH0vQBZz7q/Fj8dLfA0AfR+9nPrl/otQB9FTmoP2u0fiaAPoqe4n8ooA+ip7ifyigD6MnJVHkLH4igD6P3M4+8W+TXFAGVxsVbzFifvDT/bQB19vaUjxHaHxGoHiQKAcRwRcEEd41FAKoAoAoAoAoAoAoAoAoAoAoAoAoAoAoDjMBqdBQDPWlvZGnvNe3ou5+XrQHRhxu12P8Ww8l2HnvQChMt7Ai/6Wv+I+NRqrBvKmr/a33MXV7Cg1SGRVAJZgNToKJXMNpK7IeL4pGmcEksiGQqBc5Rz1sPnU1PDznZ8G7eZWq4ylTcot6xjma7vb6ldg+N3n6liGunWBwMi3yocgW5v2WDXv9YVYq4W1LrVpZ2tu+OvDirbcCGhi3Kt1T10vfZcNLa8HffiXKSXqidAdBoDtAFANPACbi4bvXQ+vf63oBOZl3GYd6jUea8/T4UA6jgi4NxQCqAKAKAKAKAKAKAKAKAKAKAKAbkltoNW7vzPcKASsNzdtTyH1R5DmfE/KgHqAh43GiMA2JGbKbfV0JNx5a2qjjMdDDxUmr62duGl/bU3jTb9LlUQxYagMi3RwLIwLDLoORBYEVxadOrWrKEbKUI3jJfK02raLTVXTKVWEpz7OjWqLKKe5r06vbUs8NTk2O9kLYlw2Rt0LAXAJB51mLT14HPxGOUcsaermnlf7W1svMr3naXKSrCN1MTi5OUm/ayjYAjc1dgowTV9V2l9rnI6+tjHCo4vJNOnJXvZ665VtZq13rbdIiQYQ9l5SOs7SvazZozGI8twbfVDepqSpioK8YbaNeN7/ANFrB9HVmo1K2k9U++OVRt9L+bOYPAogjAzM0WchibEl1ytcd2XKAP4RUVbGzqOWmkraeGvudDD4CnRjBXu4318dPbTyRaHGpGM0rpGve7Kg+LEVXhRqVHaEW33JsuSnGO7FP0hwqxiVsThxEWyh+sjyFtyoa9ifCpY4LESn1apyzb2s728Bni1e5LwHEop0zwyJIlyMyMGW43FxUdWjUoyy1ItPv0NiUDUQO0AUA08Otx2W7xz8xz/HuIoASXWzaH5HyP5f+aAdoAoAoAoAoAoAoAoAoAoBp3JOVd+Z5L+p8KAVHGB58ydyfGgF0BX8Tx6x2ViyFw2VwtwCBoPtdw52qpisRCkssm1dOztfX78lxLOHw8qnaSTs1dX/ADTmV8atcM4yOCpfTsyaGxFtA24I8a5NHDV6taM5LLJNOX+2S11XKXB/iJa84KNou64c13eHI4W0A9lQbAC+5OwHM113KjhKaS0V9Etbt8luc6c4wV2clc5giHK4YkG91dQrEEnu0II5VWnWqTqqntJNtcmrafZnLxVWrOoqUdJJtrk1Zte1mKMSW9jKTZrXOZDfNYHXLryFq6NPRXSsbw6Nw9Wks0HFvXfWLvfR8NeVhUjd9lzMdALXa1ztzNudTKMppvkiz1uHoSUVZZ5PbjLd3fPxIMuOAsVUPaUxMLgkkg9WQ1wACQN6uQwcdpP9uZfzoc99KyesEnabg1dO9/laeiSb3uR2mcqLs6ywFc4CPMsnWxnXJERcXvbutU6p07uyThNaaqNsr5u/9m8alRpKTanDfRyvmXJW8uRWx8LmkC3DJ/zrTXIiRljkjIdhFIXA7WynMddqsyxdGm3qn+nl3bV09FdW4cdDejRqNXafzt8Fo1yd+I/i+CNH1D4YCVo8TJiHEzhOsaSFo2IZY8q/VNgoGlQ0ekIVM8a7ypwUVZXtZ34u79ToRp5duZpOGYiQoDLGsT3PZR+sFuRzZV38q5ddU1O1OTkubVvpdkpaxNUIHhQBQBQCXQEWNANhiujajk35H9f8ID1AFAFAFAFAFAFAFANSOScq78z7o/WgFogAsP8AP1oBVARsfKyxsYwGkynKpNrsBpUdVyUHk1fAloxhKolN2jfV9xlsE+ayB2lV7mdJlIaJgRmI2ykm9l111rixTqtUovMpfMpL5eb7m+COzXtTTqSiotfK4v5lwXekt2WTt52FhvcnYAXO5PfXVq1YYald3drJc2+BxHecmxJAY5WXKwvYqSRobkoTzB377fDkRdPFzdOurVP2tXtpr2XzW0udvSpVhGbyvR8GKZrC5K6DVraC+htzAOn9hXYiskIyrWclxtzMScacFUrWuuNuY3K4IZUPbBOgJBcJYuoI2uL7a7VYpSUmcrH4zrac6VOXaTeiunJRtdXXFrgtREkAYMtskbBSLqLhwdxGTsV0N96vRrdXZt3evp4lSn0esS5xpQcKTytXW01xUXwa0d9xx1UljlHay3vqDlJKdna47/Cq3X1Ekk9r/U9B/iUczk4q7tflptoLsx5n/PCoiyLWA0A8mGoB6OCgJca0A9QBQBQBQHGF9DtQDSnKbHUHY/kT+B/PcB6gCgCgCgCgCgG5pLbasdAPzPgKA7FHYeO5PMnvoBdAcJoDE8TmWWV5XEksdlXDy4ZswRgLkXT2XZjubi2Ucq5WIcZScpJtftceD8tnc9Fh4TpUo0otRlvOMla6890l57lnAjBRnKmTKDIwAGZlXUkjew0v4eNXaUeqp5qm9rt+BxsRNVamWn8t+yvH7iUnDGy5HRl0U9lj7wued9dfTauFUx8sRWdOOWcJLSL0em9nz4q+j4O6JamH6uGqakh8mwygkgaa225DTe2167mEodTSULt22va6XLyKIuKL1/McxVhpNWZrKKknGWzBYMqhRrlJykgXXU2t4gEi/OtYRyKxVw+DjThGEu1lba02/vvECImty4SYsNQEpMPQDwhoBYSgO5aA6BQHaAKAKAKAKAS6Aix2NAIiY3ytuNj7w7/Pv/vQDtAFAFAFAcY21O1ANQC/aO52B5LyHmdz8OVAPUAUBQ9MMWq4dozNHA8wMatISF19oZh7PZuL8riq+JlaDjezZ0uiqUpV1UyOSjq0t+7Tjrw4lfwAFUkvEIiz5rxlTC4Iyr1bKdbKovfmbnetMJdJpxt7eRJ0q1Jwanmsra3Ulxd0+96enAfnxeSRFOmYFhcWDn2UQPbs6nMTyAFQ4vFulUjFePi9kr8NXdvgiDDYVVKUpvw8Fu3b6IfDKASl7Em21tNC6919Ry2Na4KjSlKVWC7N9Fpa63lHlfbgRYiU1aMt7efgzsEd66ZVLOGGgFtDQAsFAPKlAKtQHaA4TQFNwXpPh8USsTnOL3RwUk03OU7+m3OtIVIy2JalGdPVotw9bkQq9ARsJxGKXN1UiSZGytkYNlbuNudYTT2NpRcd0SAayaiqAKAKAbmQkXHtDUfofA7UAqJ8wuP7jvB8aAVQBQBQDE3aIXl7TeXIep+QNAP0AUAUBhOl2LV8RlSbCl0jMTwzsYmtIUkbJIezdlCL4eelUMS7ysmtrWen1PS9F0pQw+aUJ2bzKUVmXZuldb2Tu+8tMDh1VQEhWHN+8aNMujFRcZl7JNgouNKtU0owuo242OLiqk6tbLOblbRN328N/wCRvBrLbLMisHJZrNfqy2pVkbcLtddrVQpwrWyVoKUZO++1+afLuLNedBvNRm04qy03tya595KVb7CwFgByAGgFdKEIwioxWiOZKTk23uWOFhrYwTlFADG2poCtm4/hUNmxEAPdnS/wBqN1YLdolVGo9os5F0iwrGwxEBPdnUE/E0VWD4oOjUX7WWIkuLjbvGo+NSEQoNQATQHjP7Q8I2Hx5kjunWZZUZbiz7PYjnmBJ+341SqrLO6OthpKdKz8C84B+0dMmXGBg6jR41uJLcin1W8Rp5VLCvp2iCrg3e8Cg6VdO5sUDHEDDAdCAbySeDMNh/CPUmo51XLYmpYaMNXqze9DOHHCYSONhaRrySDuZ9lPiFCj0qxSjliUcRUzzbWxpYHvUhASBQHaAKAKAY9l/B/kwH5gf7fGgH6AKA4TQDWGGmY7sb+Q+qPhb1vQD1AFAcNAYbicsj4iLrG4dPC+YRIzhHZJXQK1nDLIQBYW3uedUZtuavla4eZ6TDwpww81TVWElbM7XScU7rSzV73d9rIm8VjzJlCNImdM6rYMYlJYhRcc1QWGtia3xcG6aio3V1dLkjl9H1Iqq5yklKzs3tmf9NnOEqBGLNLfRSkma0bAAsFDi43A3OlRYCKy3Tlyad9H3X1NukpNzs1HmmrXa77aFthkroHNLOJaAyPSTpwkRMeHAkkGhY/6anwt7Z+XjyqnWxSjpDVl2jg3LWei+p5/xPi005vNI7+BNlHkg0HwqlKcp/Mzowpwh8qK8msI2ENWQSOH8VmgN4ZXj8FPZPmh7J9RUkZSjszSdOM/mVzcdHv2hBiExYCE6CVfY++v1ftDTwAq3TxHCRRq4O2sPQ3iTX9RcEagg7EHmKtFAo+mjRDBzNMiuoU5Qd+sbsx5TupuRqOV6jq2yu5Nh83WJRPDTVI7BYdHMekGKhmkXMiPci1yNCAwHMqSGHitbRaUk2R1YuUHFHscEgazKwdHAZXGodTsQavJpq6OM007MucKKyYJYoDtAFAFANzx5lIG+48CNQfjagOxPmAO1+XceY9NqAXQDOK1AX3jl9N2/wBoI9aAeoAoAoBnFShUZiQoVSSzaKoAuST3DesN2VzenFzkopXu7d7PP+jCOZpXC4Ux51uck0bghOsVoonvlUmTNrlGpIqjQTc27K3nfyR6XpWVONCEW55rO2sZLe1pSVrtZbceTH+O4n97GitMrgXtmWKGQNrbrC6nNqNddgLb1Xx9T9RRi3fxsn53Wvr4EPRdH/x3OSi03yzSXlZ6eniXUCkKoOe4God+sYE62z87Xt6V0cPFxpq9797u/U4uKkpVZNWt3Ky9OBaYUVMVzD9MOl3WXgw7fu9nkG796qfd8eflvzsRic3ZhsdPDYXL2p7mLNU0XhtjWxgQw58vlWwG2NZQGya2AhjWxg0XR3pnLhU6sqJoxqqsxUp3hWF9PC1TU6rirFetho1HfZkfpR0tlxgVGVY4lObIpJu1rXZjvYE2FhvWZ1HMUcPGnqtzNk1oTj30hOqyGNc+bMJLvmtp2SM2W2+tr0vpY0s73uemfs6nU4FApuY5ZQ490uQy6cgR871ZoPsnOxafWXN1hGqcqkwUB2gCgCgCgGYdGZfvD13HxBP3qAeoBneT7K/1H/t+dAPUAUAUBG4g1o3OZEsjHM/sL2T2m1HZG512rWWzJaKvUirN6rRbvuXfyMRgMUkmKBabATy5X7UMT9bYIR/qhio0PPloKqQknVV3Fvw19Tv4ulOlgpKNOpCOmkpLLuv22T9PMverzAqQGU7hgCp9DpVuUYyVpK6PPQnKDzQdmSIoNRYeAA5dwrKSSsjVtt3ZjumfSXNfDQN2BpI4+ueaKfdHM8/Lehia9+xE6OFw9u3LfgY+qRfEMayBsmtjA9h5xlMb3yMQ1xqUcAgNbmLEgjyO4AO8XwZrJa3QzjMK0ds1rMLqy6o42urc/EbjYgGstNCMk9iKxrJkbatgIY1kCHFtDoa2ME7gnBpcVJkiA0F3djZI12ux/ADU1mMXJ2RHUqRpq7LjivQWWNM8UgxCrq6xoyyqL6lYye2PI38K3lRlFX3IIYqMnZ6Fn0C4RiYMU5KOMM0bhnYFFYWzREK1jmzW0tcZjWaMZKXcR4mcJQ31PSMC1WygWiGgFUAUAUAUAzNoyHzU+AIv+KqPWgHqAZw/1j3sfkAp+amgHqAKAKAicTjzRSKFVyUcZG0VyVIyk8gdvWtZK8WiWhJRqxk3azWvFa7+RhOjHDsRFJ+9imgUh/3Ubo2FXRiCVaV2uT3W1tVOhTnGWqa9vdnoulcThq1F9XOM3pq01Ue3KMV630NXh0q8eYMz016TZM2HgPb2kcfU70U+93nltvtSxNe3YiX8Lh79uXkYJRXPOkPNh3yZ8j9WTYPlbIT3ZrWrOV2vbQ1zK9r6kZjWTI2TWwEMaygW3AXDx4mF9U6iWZf4JYlzKw7ri6m24IqaGqafK/oQ1dHGS5peTKMAkgAEk6ADUknYAczWpKSuNKFcRix6pFjJGoLi7S2PMCRnF/Ct5b2NKeqvz1/PIOH8ODL10xKYZTq2zSkbxxD6zHa+y6k7WOYri9jEp2eWO/t4lfipzJIzWszuWyrrqzXygc97CjZslZWPT+i/CThsMqOMs0h62Qc15RIfJdSORY1bpQyx1OViameemyL7D4c7i4PeNKlK5JOHJ3JPmSfxoCZhYrUBYIKAVQBQBQBQDOM9gn3bN/KQ35UA9QDOE9kHvu38xLfnQD1AFAFAJYUBDnhvQGR6XdJBhwYYT+/I7TD/AKQPIfxn5fCqmIr5ezHf2LuGw2btS29zzwVzmdM2XAejqoolxK5nOqRNso5NIOfgvx7hdoYb90/Q5+IxX7YepoyxcEOA6MMpQ+yV7gBt4W2q84pqzKCk07rcyHHuiDIGkw5zxgFijaSIBqbcnA79/A1z6uGcdY7HTo4tS7MtGZImq5cGzWyBZcLjYRTMiszyDqEVQWY3KvMQo1NlCqf/AJRUsU7O3h+fnEim1mSfDX7fncSOAcLxCTiTqXuiykbXV+qcRsV30cqdtLVvCEk72NKtSDja4jobwH6Uzn92erEdlkLBGaQkLmy6soyk5Ra5sLgEms0oZhiKvVpd4r6EcVizCOsmdCytIzLFDGiNlZliVTkjHIBtbjQE1slmlY1curhm2+r9eZt+GcMgw5/5aNQ23WtdpT32LXyA9wqzGnGOxzqlac92WuGw5Jua3Ii3w8FASOqoBapQChQHaAKAKAKATIlwQdiCPjQFF/xV+/8ACgLnB/6afZX8BQD1AcvQHM1AJkkABJIAGpJ0AHieVAlcwXSnp2oBjwhu2xl5D7Hef4tu69U6uJ4Q9S/Qwn7p+hhcJhnlfKitJIxJsLlj3kn8SapJOTsty+2oq70Rt+B9Hlw5Dy5ZJxqqjWOI95P13HwHjvV6jhsvaluc6vi3Lsw2LyKIsbm5J76tlIsoMJQDpw9je39xzHwoDxbj+B6jESxckcgfZPaT/aRXKnHLJo7tKeeCkQYomdlRRdmIUDvJNgPjRK+hs2krsn8S4qwX6PDIRh07PZ7ImP13YjVgzXIBNgMulSOX7U9CKNNXzSWvsX3QVY8JDLj5+ypBhiH1pNbvlHO5UDwytfSpaVorO/AgxDlUkqcfFlV0R40cFFK2QvJMY0hXvePOWa25ALJoNybcjbFKWRElen1rS4LVml6G8HfD4dzKpWadgSre2sS3y5hyLMSbdwF6nowaV2U8XVUpJR2RqMJh6mKhbQQWoCWq0AqgCgCgCgCgCgCgCgMlY+NAafB/6afZX8BQDpoDK8X6Nys7PBjsVCWJbKzvJGCdbKLgqPDUCoZUm3eMmWIV4pWlFMocRw/jCexiBKP4XQH/APRR+NRONdbMnjPDPdWKzFdHuJzaT5yP/cmjKjxyhzb0FROlWlv7kyrUIfL7EvAdBwNcRMPsQ9on/wCxhYfA1tHCP9zI545fsRpcJh0iXJAgjU721ZvtOdWq3CnGCtFFGdSU3eTJMOFvW5G2krslwPGPrp/MP1qTqqn+1lZY7DP969SxjItUb0LMZKSundCmoZPKP2n4fLilcbPEpPiyllPyC1QxK7dzq4KV6duTKTg8H7vEz3t1UYVe/rJm6sW+71nyPKtILRvl/JNUesY837DHR/hBxMoS+WNRnkf3Ixv6nYDvPnW9GlKrNRiR4rEww9J1JvRHoPEMBhcZ1MLCaNYcwjCFACpC9k3B3yjXffvrr1+jWoXvseTwXxJGdbJl+Z7/AJYm4ayALDGkQVQgygZwovYFz2jqSfMk86rKKWx15TlLdkzD4ck3NZNS2w0FqAmKKAVQBQBQBQBQHL0AXoDtAFAZGgNRhPZA7rr/ACkr+VAOmgGpUoCHJBQDDYegEjC0A/HhKArukWdFTKSFN1Nr77i/z+FdDAqLbTWu55vp/rYqMot5Xo/czuSupc8sP4fEunsMw8L6fCo504T+ZE1LEVaTvCTRZLx+T3UPfuL7+OnL4VVeBp82daPT+JVrpMyn7SMV1n0ZiLMVmNu5esAT8DXC6QpqFRRT2/o9v0HiJYjD9bJWu/pd2+hn52KYGMf+tPI58ViREQH7zyGqm0F3v2OqtajfJe5q+B4HqMKi2tJNaaTvy/8ART0Hat3tXe6KoZY9Y93+fnmeF+KsfnqLDxei1f8AH39CUuhBte2tu+3Kus9VY8nGWVp2uXcMqu5swYm5Asymw8CBytXEqYepBXkvY97hukMLWahSlry1W3iXOFQVAXiagoBdAFAFAFAFAcNAYDDTmSQkYt4sxlYgt2VPWWRQpYDUEn0rzcJupU0rON8z30Wui3OdFuUvntv7mzil2BNyNLnnavRpWR0ESkasmTsj2BJ2AJ+FAUX/AAp+6gLnD/XHcx/3AMfmTQD1ActQHClAJ6ugAR0ByQhQSSABqSdgKyk27I1nOMIuUnZIy3GeICayqtlVswY7nQjbkNfkNq6uGoOldt6tHjOlelI4tKnCOid78Xvw4LX+kV2WrVzi3DJS4udSIkgDckAeZNqw5WVzaEXOSit27epiumeM6zFyAexF+5XwWO6n4tmPrXka9R1Kjkz7FgaEaGHhTjskOS4cSw8Nj5O8yH72JUH5EVi11FePub3tKb8PY2+Pa8jnT2iB5A2HyAr1lFZacUuR8gx9dVMTUk3+5/TT2QxpUmpU62HNConysre6QfOx1HqLj1rEo5ouPMkoYqNKrGons0/zy0LvD8WjF+0Rba6nteVr/O1ct4Kqj2NP4iwU2021bbTf0v8AWxOwHFlkYqAVPLNa7DnYA8q0q4aVNJ7ljA9L0cXNwirPhe2pOSYEXBuO8ag+tQNNOzOnGcZrNF3Q4GrBsdvQHaAKAZxUhVGKjMQCQo0LEDQetazbjFtK7MSdldGSixkEsgV8L1cpaxui2ze0buLHx2rj062Hq1FCdG0r8uPjp4lSM6cpWlCzLqFrmu0XCzh2oAxnsEe9Zf5iF/OgHqAZ2k+0v9J/7vlQD1AFAFAFAFAUHSSQkooPZ1JHiMtr/G9qv4OK1k9zyvxHXleFOL01uu9Wtf1vbz5FLlq9c8xcMtYuLiWYCtkmRSrRQmPEWYEDYg/A3rLhdNM0hjJQnGcVs0/QxfTLhZinaQXMMzM6NyuxLMh7mBJ07te+vJ4ijKlUaZ9q6OxtLGYeNSm+H5/Y3wLGawqdTh8Qs6jctGShnVRzIyK4HMZ+6tIPbuZYqR3fNW+32PRZeG5mLZlyscykdoMp1BB2sRUnSPxZRwL6pU5Skku5eut/Q+bR+EMRXrTnOajFyfe9+WlvUcThqDe59f0rzVf42x03+nCMV4Nv3t9Dr0fg7BQ+eUpeaS+iv9R0YKP3fmf1rmz+Kulpf6tv/mP2L8fhjoyP+l9ZfcV9Fj90Vp/+m6V/5n6R+xI/h3o7/iX1+4n6FH7vzb9amh8WdKx3qJ+MY/wkQv4Y6O3jBp90pfcQMEF9h3TnodPlXTo/G1f/ANilGS7rp/XN/BTl8KQp64atOD9V9Le5Y4OaQD94QdspGlxre4+FekwnSFHHU+toxlFd/wDD4ot4SjjKLlDEyUtrNfyrbllFJerJdEY3iMUOXrZEjztkXOwXMxBIUE87A1htLc2jGUtkSM1ZNSt4tNmBiWXqZDlIYjfU6C5AJ01A5HxqriJZl1cZ5ZcyKo79lOzKnAYeeIuJHjdWLOSMwcuxUaiwFrX79qhwlDEUpNTaad333NKUKkXq1Ys8MK6BYLOMUAmbVkHm3oBb8WU+lAPUAzitAG905vTUN/tJPpQD1AFAFAFAJkvY2tflfa/K9ZVuJrK9nl3MW7Esc3t3Oa+4O5FdpJJLLsfNK+frZOqu1d38fzYbeXu1rZRKk6yWwyzE71ukkVpTlLcTetjMac5fKmzoU3trfu51pOpCnFzm0kuPD1No0KkqipqLzPhZ39CYuBV43im1jkFiBup+q6nkwNeF6S+KsLUqqnTjeN9ZfZff04n0n4c6DxeBTq1J2b/buvN8+GnqeZcc4RLhJcr396ORbhXAOjKeRGlxuD6GrCaaUk7p7PmexhNTRp+jPTEhCs4LKnaYqO0FLAGVVHMEjOo9oHMLENmjxeEpYynkqrbZ8V4fyuJBOllleP53fb0Np1gsCrBlYBlZdVZTqCDXgsbgZ4Sr1c/FPg1zNoPMg6yqmU2yh1lMoyh1lMoyh1lMoyjpmJQa6A2I773IP417n4ZrRlQlTtrHjzvcoYqFpX5lhgmr0xVMN+0LHcOxWHmLTEz4XOqqjFWMhIW2RhaRSwUFgDYA6iqtZ05xd3qi9ho1YSVloyo6B4jG4fGrg2kzxLHnljJLCC8YKqCR2GDNGpUEr2jz20oOcZ5GyTEqnKnntrw7zacSnwkkjRzACQWuxuouVX64NhYADWw0qtiJ4KpVdOrvz24c/ucOboyk4y3JGCwYiXKrOyk3GZswAtoFtpberuFw8aMbRba79SWlTUFoy0wqVZJSwUUA3DqzN90em/zJH3aAeoDhFANYY6ZTuunmPqn4W9b0A9QBQBQCWoCtx2GVtSqk2tcgE2BuBfzreNScfldiCrhaNW/WQTvpqimn4autgVPI3JAPiDrblVqGNmn2tUcXE/DmEnCXVLLJ7auy8hn6CvMuT3qVUel1JrZ4+V+ykV6XwrQUV1k5X42tb2JCK2y9kdy9kfLfzOtUpSlJ3k7npaVGnRjkpxSXdoPJF7yhjprs1u7NzHnVTF4WGKpKlUby3va9tSSmo06nWqKzWte2tvEjYgZTa99Ae7cX2r53j8F/i1nSzXtb6ncpS6yClYi4/BLiomge3auYyf8ApygHIQe47HvBrpdB4xwqf4832Zbdz/vY1qxy/qLhv3o8+6L8Of6YsUqOmaPEKyuCpscPKDvXroJ5rM1qzWS6fL3Rpf2eY/rMG0ZN2gcEeEcuv9Yb+auD07Q6zDKpxi/pL+zNrVfFfVf0aHrK8jYnyh1lLDKHWUsMo6hAGY63uANdSLc+Q1rvdD9DLFfq1fk1Xe39ipia/V9lbjsbZrAAAXvzP416/B4CjhE1SVr99znVKsqnzETpP0pTh8Ssy9ZI5skYbLe3tMWsbKNOR1I8SJ6tVU1c3oUHVfcUXAeD8OxhTGwRPE0bnNDcdV1qgMMyW1UXU9gqDzG4qKnTpz7aRPVq1aX6cne/HjYsOivBDhRI87pJNNKZJZAbKRmOUXa1rksfN7chW8IqknKbIMTXjO1tEh2DByCQJPEJUJftrqA8jKWkcGxGgtysNr1x4YerGoo14ZotvVc5cX+I5KpyUkpq6+/EvMMgFgBYAAADkALDeu7CChFRjsi9FJKyLbDrWxkemfKpI32A7ydAPjQHYkygDe3Pv7zQC6AKAYm7JDcvZby5H0PyJoB+gCgCgCgG3jvQEd8NQDBwdALTCUA4cNQFPxrC2GZRqPaI90DQ2/PyrzPT+AUo9fTjrx8Dp4Ctrkk/ApusryNjqZSXBxJxozMyG4IvfQixsTsbGuvg+k8TQlGU5Nw5PX0vyK9XCQmnZJMzXRno3NhMVIwOfCGGQdbcWYGxRSt7hwwXS3fXpK0qc8NOad4OL1/ONytKWaUY2tK60/OBddZXhLHRyikufZBPkCfwqSnQnU+SLfgrmHaO7H0ht7R+6pBJ82FwPx05V38F8PVJvNiNFy4/ZFCtjoR0hq/oSES9gBYC/ed7X38hXqcLhaeGh1dNabnMq1ZVJZpE6NFQXdlUXUXYgC7EKoueZJAA5k1YbsaJN7HlnS7FYzC46TETxLmZXiw0gJaOEHRSht7YXPowBuzG1UKrnCbk0dWjGnOmoxfibbofHh0wka4VxJGPaYaM0pALl1Oqtt2TsMvKxq1RUVHslDEubqNzQdJcy2DoTEAdb9nrSLKWtqAt9BzN9xXI6VlK6Uo9i3lfvty+py8U3fVafyWuFjUIgQ5kCgK3vAaX/HTltXVwygqUVB3Vi1SSUFbYn4aKpzcsoloDg7TeC/NiPyH9XhQD1AFAFAcYXFjqKAagNuydxse9eR8xsfjzoB6gCgCgCgOWoAy0AWoBMjAC50A1PlWspKMXKTskZSbdkZGTi7nMpCupuL2sSDfmPP5V4qfTNdxlTlaUXdcnbXkd2OCppqa0YtcOEGguWse0FJVbaA3G+uvkK7PRfRdKEHUnG+ba6V0vTfXXyKOKxc21GLtbe3Fi8UvWKAuRW53VbEm2ob6u3hWekujJ1Y/oW8LLu2fDbuGFxcYv9S/53EX/AISw1LLYanLc2Hf3GuHU6Gr0odZNpJb80vDS5fjj6cnlitR6DhKtqJbpzsuo9Kkw/RVKtJZKl1x0s/DX89Ga1MZKCeaFmcNibJogJsNdfE95tXrcNhaWGhkpqyOPVrTqu8mSoMLVgiJpRY1Z3IVFBZmY2CqBcknkAKN2MpNuyMH004vgcfgCySvnSS0cYBzvKbqqtB9YML2blrzupqVZQqQ0eqL+Hp1KVS1vzxGuiHGppGk4djo+sZEPt2c5Vy9iTcNbMLNuDYHW1lGcm+rmhiKcYrrabsaRIosHCqRxukRzgFbnqywPbZmNySSLG97L4AVHi60cPTtZ2d1dcDmYrEN6y4/Qc4S8+WLN1RhMYFh7SgLZft3sLjUbg2tUGC/yXGGazg1bwt+f9EFHrGle1rFpCmwAAAsABoABoAByrqxioqy2LKSSsi0w6VkyOzPYWHtHQfqfAb/+aAXEmUAD+57yfGgFUAUAUAUA3NHfUaMNR+h8DQHYpLjuOxHce6gF0AUAUAUAUAUBX8Xw7yLlUgA73vf5fhXL6UwuIxMFTpNJcb3/AC3NFnDVYU5ZpLUroMGsQNjdtNSLWO1x6E/KocD0RHDTUpPN5bPu9Wb18W6qtsJSK5rtFMmJhKxK9nbcLvKziWDk3uCo5DQL93868f0pgsZd1arzRWumy8v++86+Fr0UssVZ/nEgwEoQVJGvKuPTqSpyUouzLs0pqzLM+8kera2Y+zvqFFtPOvVS6RxtSlGdClo+O/00073ozkqhRjJqciTPjY4YzJMyoiAFmOwPcAL3N9ABe52rsUZTVFOtvbXx+pVcc07QRmOB8ZxePxImj/ccPjLLlYAtijaxBH6aDbtG9sQnKo7rYsVIU6UMr1k/oR+LdEEw/WYjh8Q+kmwjVmURwZtHkiVhbOBsGNhqRsFOJUct5QWpmnic9o1Hp7+I/wAD4VHw+G7Xkkdh10oGa7HW7X1yAkgcySSdTao6lWOFipSTd3q+RVxeLu02tPYlYKdhMU1eKXM4D6uikXzMDsrHkdwQdzrQw9Warun80J3dnulzfc+//vnU5PPl3TLPC4dUGVFyrcm2p1O5ufQegrrUaEKMcsFZFuEIwVkWeFiqY3J4IUXO1AEK/WO55e6O79f7CgHaAKAKAKAKAKAakQ3zLvzHvD9e6gFo4IuKAVQBQBQBQBQDci0BDkw96AVFh6AkhKAiYyG6kDQkWvVTHUJ16EqcHZv8/N/AkozUJqTKnqMg0sW77XA8BcfOud0d0PGis1dKUvVL14/iLFfFOekdENJMvW5GdetK58lx1mQEAsE5DUf4DXaTS7KKuWVs1tDK4fj7PjJ+H8RSLq5DkjAFl11jGbc5wVIY6hwLWvYVlUvN05l10kqaqUt0ReA4PFcOxww6K8+EnJII+qBYGRj7KOgsG2DC1tStsQjKlPKtmbVJU61LM9Gj0RFvVw5wv6P/AJ/asNX3BFTAhSxUG7sWYkklie8nkOQqKlQhSbcd27vmaQpqN7cSVh4KmNyxRQBc6UB1FzG50A2B/E/py89gHqAKAKAKAKAKAKAKAaeM3uu/Mcm/Q+NAKjkB8xuDuD40AugCgCgCgOWoDmWgOgUAUBB4xj44InmmbLGguxszWuQBooJOpA9axKSirs2hBzeVHneJ6Yz4j95hY48PhEcZ8RiyAGsQSirrqRpZQza/VNVnWlLWOi5l2OGhDSer5Ig9PuGlSnE8C5BIUsyb5WXLHMPNSFbzH8Va14NfqRNsNO96NT87juG6JYbGYOGSBpI5GOdpXzSSO18sytqLkMCVIttf6xNZVGNSCa3EsTOlUalsbuBDYAszWCgs1szkC2ZrAC51OgG9Wkc9u7uWWGjrJgmqlAJaGgO5Qouf8/WgOqhOraAbL+Z8fDl+AD1AFAFAFAFAFAFAFAFAFANyRX1GjDYj8D3jwoBKzW0fQ8j9U+vI+B+dAPUAUAUAUAUAUB5bxD9pMifT4pkSGWJSkAUsSZM5jJLGwO6OLAaKd6qPEWzJ7nQjhE8jWqe/59A6Ccew8kP0CYTtNKkjSmcf65dbsAxYsbR2sSBcJes0akZLI9zGJpzT62NrLlw/GZLCcFmgxcuHXCri3jP7tpcxhjVtVlZbhDmUDRja687WqBU3GTilf2LLqxlBScrL6+B6JwPCTrE64yZcQ8huRlHVopTK0YBADKRbTKoGuhvertOMkrSdznVakHJOmrWLmGDYAAAAAACwAGwAGw8KkIG7k+DD0BNjjtQDoFANvNrYat3d3meX+b0AJFrdtT8h5D8//FAO0AUAUAUAUAUAUAUAUAUAUAUBwi+h2oBnqivsHT3W29DuvzHhQHRiBs3ZP8Wx8m2PlvQD1AFAFAcNAed9JOi8x4rBjMOsZTsmbOQACnYbTcloyALA2KXqvOk+sU0XaVePUuEvL88Swx3AIpMXHi2z9dGABZrKbEkFgBcmxI3sRoQakdKLlmII15Rg4LYtRGTprapCEdiwtAT4YKAkqlAJecA2HabuXU+vd62oDmRm3OUdy7+rcvT40A4iACwFhQCqAKAKAKAKAKAKAKAKAKAKAKAKAKAKA4RQDX0YD2SV8tv5ToPQUAdse43xX5a3+VAH0jvVx6Zv6CaAPpKc2A+12T8GtQDEsyH66fzL+tARux76fzL+tAOoU95T5G5+AoB5XHJXP3Sv9VqAcGc7BV8zcj7o0+dAd6i/tMx8B2R8BuPAk0A4iACwAA7hoKAVQBQBQBQBQBQBQBQB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data:image/jpeg;base64,/9j/4AAQSkZJRgABAQAAAQABAAD/2wCEAAkGBxQTEhUUEhQSFBMWFxUWGRgVGRQVFRQWGBUWFxUYGhQYHCggGB4nHBoVITEiJSorLi4uFyAzODMsNygvLi0BCgoKDg0OGxAQGywmICYsLyw0NzgyLCwsLi8sNCw0NjQ0LC8sLCwsLDQsLDQsLDQuLCwsLDQsLCwsLCwsLCwsLP/AABEIAOAA4QMBEQACEQEDEQH/xAAbAAABBQEBAAAAAAAAAAAAAAAAAgMEBQYBB//EAEMQAAIBAgQCBwQHBwIFBQAAAAECAwARBBIhMQVBBhMiUWFxgTJSkaEUQnKCscHRByNikrLh8DOiFSRD4vFTY3ODo//EABsBAQACAwEBAAAAAAAAAAAAAAADBAECBQYH/8QAOBEAAgECBAIIBQQBBAMBAAAAAAECAxEEEiExQVEFEyJhcYGRsQYyodHwI0LB4RRDUlPxJESCFv/aAAwDAQACEQMRAD8A9xoAoAoAoAoAoAoAoDhNt6Aa+kA+yC3iNv5jYH0vQBZz7q/Fj8dLfA0AfR+9nPrl/otQB9FTmoP2u0fiaAPoqe4n8ooA+ip7ifyigD6MnJVHkLH4igD6P3M4+8W+TXFAGVxsVbzFifvDT/bQB19vaUjxHaHxGoHiQKAcRwRcEEd41FAKoAoAoAoAoAoAoAoAoAoAoAoAoAoAoDjMBqdBQDPWlvZGnvNe3ou5+XrQHRhxu12P8Ww8l2HnvQChMt7Ai/6Wv+I+NRqrBvKmr/a33MXV7Cg1SGRVAJZgNToKJXMNpK7IeL4pGmcEksiGQqBc5Rz1sPnU1PDznZ8G7eZWq4ylTcot6xjma7vb6ldg+N3n6liGunWBwMi3yocgW5v2WDXv9YVYq4W1LrVpZ2tu+OvDirbcCGhi3Kt1T10vfZcNLa8HffiXKSXqidAdBoDtAFANPACbi4bvXQ+vf63oBOZl3GYd6jUea8/T4UA6jgi4NxQCqAKAKAKAKAKAKAKAKAKAKAKAbkltoNW7vzPcKASsNzdtTyH1R5DmfE/KgHqAh43GiMA2JGbKbfV0JNx5a2qjjMdDDxUmr62duGl/bU3jTb9LlUQxYagMi3RwLIwLDLoORBYEVxadOrWrKEbKUI3jJfK02raLTVXTKVWEpz7OjWqLKKe5r06vbUs8NTk2O9kLYlw2Rt0LAXAJB51mLT14HPxGOUcsaermnlf7W1svMr3naXKSrCN1MTi5OUm/ayjYAjc1dgowTV9V2l9rnI6+tjHCo4vJNOnJXvZ665VtZq13rbdIiQYQ9l5SOs7SvazZozGI8twbfVDepqSpioK8YbaNeN7/ANFrB9HVmo1K2k9U++OVRt9L+bOYPAogjAzM0WchibEl1ytcd2XKAP4RUVbGzqOWmkraeGvudDD4CnRjBXu4318dPbTyRaHGpGM0rpGve7Kg+LEVXhRqVHaEW33JsuSnGO7FP0hwqxiVsThxEWyh+sjyFtyoa9ifCpY4LESn1apyzb2s728Bni1e5LwHEop0zwyJIlyMyMGW43FxUdWjUoyy1ItPv0NiUDUQO0AUA08Otx2W7xz8xz/HuIoASXWzaH5HyP5f+aAdoAoAoAoAoAoAoAoAoAoBp3JOVd+Z5L+p8KAVHGB58ydyfGgF0BX8Tx6x2ViyFw2VwtwCBoPtdw52qpisRCkssm1dOztfX78lxLOHw8qnaSTs1dX/ADTmV8atcM4yOCpfTsyaGxFtA24I8a5NHDV6taM5LLJNOX+2S11XKXB/iJa84KNou64c13eHI4W0A9lQbAC+5OwHM113KjhKaS0V9Etbt8luc6c4wV2clc5giHK4YkG91dQrEEnu0II5VWnWqTqqntJNtcmrafZnLxVWrOoqUdJJtrk1Zte1mKMSW9jKTZrXOZDfNYHXLryFq6NPRXSsbw6Nw9Wks0HFvXfWLvfR8NeVhUjd9lzMdALXa1ztzNudTKMppvkiz1uHoSUVZZ5PbjLd3fPxIMuOAsVUPaUxMLgkkg9WQ1wACQN6uQwcdpP9uZfzoc99KyesEnabg1dO9/laeiSb3uR2mcqLs6ywFc4CPMsnWxnXJERcXvbutU6p07uyThNaaqNsr5u/9m8alRpKTanDfRyvmXJW8uRWx8LmkC3DJ/zrTXIiRljkjIdhFIXA7WynMddqsyxdGm3qn+nl3bV09FdW4cdDejRqNXafzt8Fo1yd+I/i+CNH1D4YCVo8TJiHEzhOsaSFo2IZY8q/VNgoGlQ0ekIVM8a7ypwUVZXtZ34u79ToRp5duZpOGYiQoDLGsT3PZR+sFuRzZV38q5ddU1O1OTkubVvpdkpaxNUIHhQBQBQCXQEWNANhiujajk35H9f8ID1AFAFAFAFAFAFAFANSOScq78z7o/WgFogAsP8AP1oBVARsfKyxsYwGkynKpNrsBpUdVyUHk1fAloxhKolN2jfV9xlsE+ayB2lV7mdJlIaJgRmI2ykm9l111rixTqtUovMpfMpL5eb7m+COzXtTTqSiotfK4v5lwXekt2WTt52FhvcnYAXO5PfXVq1YYald3drJc2+BxHecmxJAY5WXKwvYqSRobkoTzB377fDkRdPFzdOurVP2tXtpr2XzW0udvSpVhGbyvR8GKZrC5K6DVraC+htzAOn9hXYiskIyrWclxtzMScacFUrWuuNuY3K4IZUPbBOgJBcJYuoI2uL7a7VYpSUmcrH4zrac6VOXaTeiunJRtdXXFrgtREkAYMtskbBSLqLhwdxGTsV0N96vRrdXZt3evp4lSn0esS5xpQcKTytXW01xUXwa0d9xx1UljlHay3vqDlJKdna47/Cq3X1Ekk9r/U9B/iUczk4q7tflptoLsx5n/PCoiyLWA0A8mGoB6OCgJca0A9QBQBQBQHGF9DtQDSnKbHUHY/kT+B/PcB6gCgCgCgCgCgG5pLbasdAPzPgKA7FHYeO5PMnvoBdAcJoDE8TmWWV5XEksdlXDy4ZswRgLkXT2XZjubi2Ucq5WIcZScpJtftceD8tnc9Fh4TpUo0otRlvOMla6890l57lnAjBRnKmTKDIwAGZlXUkjew0v4eNXaUeqp5qm9rt+BxsRNVamWn8t+yvH7iUnDGy5HRl0U9lj7wued9dfTauFUx8sRWdOOWcJLSL0em9nz4q+j4O6JamH6uGqakh8mwygkgaa225DTe2167mEodTSULt22va6XLyKIuKL1/McxVhpNWZrKKknGWzBYMqhRrlJykgXXU2t4gEi/OtYRyKxVw+DjThGEu1lba02/vvECImty4SYsNQEpMPQDwhoBYSgO5aA6BQHaAKAKAKAKAS6Aix2NAIiY3ytuNj7w7/Pv/vQDtAFAFAFAcY21O1ANQC/aO52B5LyHmdz8OVAPUAUBQ9MMWq4dozNHA8wMatISF19oZh7PZuL8riq+JlaDjezZ0uiqUpV1UyOSjq0t+7Tjrw4lfwAFUkvEIiz5rxlTC4Iyr1bKdbKovfmbnetMJdJpxt7eRJ0q1Jwanmsra3Ulxd0+96enAfnxeSRFOmYFhcWDn2UQPbs6nMTyAFQ4vFulUjFePi9kr8NXdvgiDDYVVKUpvw8Fu3b6IfDKASl7Em21tNC6919Ry2Na4KjSlKVWC7N9Fpa63lHlfbgRYiU1aMt7efgzsEd66ZVLOGGgFtDQAsFAPKlAKtQHaA4TQFNwXpPh8USsTnOL3RwUk03OU7+m3OtIVIy2JalGdPVotw9bkQq9ARsJxGKXN1UiSZGytkYNlbuNudYTT2NpRcd0SAayaiqAKAKAbmQkXHtDUfofA7UAqJ8wuP7jvB8aAVQBQBQDE3aIXl7TeXIep+QNAP0AUAUBhOl2LV8RlSbCl0jMTwzsYmtIUkbJIezdlCL4eelUMS7ysmtrWen1PS9F0pQw+aUJ2bzKUVmXZuldb2Tu+8tMDh1VQEhWHN+8aNMujFRcZl7JNgouNKtU0owuo242OLiqk6tbLOblbRN328N/wCRvBrLbLMisHJZrNfqy2pVkbcLtddrVQpwrWyVoKUZO++1+afLuLNedBvNRm04qy03tya595KVb7CwFgByAGgFdKEIwioxWiOZKTk23uWOFhrYwTlFADG2poCtm4/hUNmxEAPdnS/wBqN1YLdolVGo9os5F0iwrGwxEBPdnUE/E0VWD4oOjUX7WWIkuLjbvGo+NSEQoNQATQHjP7Q8I2Hx5kjunWZZUZbiz7PYjnmBJ+341SqrLO6OthpKdKz8C84B+0dMmXGBg6jR41uJLcin1W8Rp5VLCvp2iCrg3e8Cg6VdO5sUDHEDDAdCAbySeDMNh/CPUmo51XLYmpYaMNXqze9DOHHCYSONhaRrySDuZ9lPiFCj0qxSjliUcRUzzbWxpYHvUhASBQHaAKAKAY9l/B/kwH5gf7fGgH6AKA4TQDWGGmY7sb+Q+qPhb1vQD1AFAcNAYbicsj4iLrG4dPC+YRIzhHZJXQK1nDLIQBYW3uedUZtuavla4eZ6TDwpww81TVWElbM7XScU7rSzV73d9rIm8VjzJlCNImdM6rYMYlJYhRcc1QWGtia3xcG6aio3V1dLkjl9H1Iqq5yklKzs3tmf9NnOEqBGLNLfRSkma0bAAsFDi43A3OlRYCKy3Tlyad9H3X1NukpNzs1HmmrXa77aFthkroHNLOJaAyPSTpwkRMeHAkkGhY/6anwt7Z+XjyqnWxSjpDVl2jg3LWei+p5/xPi005vNI7+BNlHkg0HwqlKcp/Mzowpwh8qK8msI2ENWQSOH8VmgN4ZXj8FPZPmh7J9RUkZSjszSdOM/mVzcdHv2hBiExYCE6CVfY++v1ftDTwAq3TxHCRRq4O2sPQ3iTX9RcEagg7EHmKtFAo+mjRDBzNMiuoU5Qd+sbsx5TupuRqOV6jq2yu5Nh83WJRPDTVI7BYdHMekGKhmkXMiPci1yNCAwHMqSGHitbRaUk2R1YuUHFHscEgazKwdHAZXGodTsQavJpq6OM007MucKKyYJYoDtAFAFANzx5lIG+48CNQfjagOxPmAO1+XceY9NqAXQDOK1AX3jl9N2/wBoI9aAeoAoAoBnFShUZiQoVSSzaKoAuST3DesN2VzenFzkopXu7d7PP+jCOZpXC4Ux51uck0bghOsVoonvlUmTNrlGpIqjQTc27K3nfyR6XpWVONCEW55rO2sZLe1pSVrtZbceTH+O4n97GitMrgXtmWKGQNrbrC6nNqNddgLb1Xx9T9RRi3fxsn53Wvr4EPRdH/x3OSi03yzSXlZ6eniXUCkKoOe4God+sYE62z87Xt6V0cPFxpq9797u/U4uKkpVZNWt3Ky9OBaYUVMVzD9MOl3WXgw7fu9nkG796qfd8eflvzsRic3ZhsdPDYXL2p7mLNU0XhtjWxgQw58vlWwG2NZQGya2AhjWxg0XR3pnLhU6sqJoxqqsxUp3hWF9PC1TU6rirFetho1HfZkfpR0tlxgVGVY4lObIpJu1rXZjvYE2FhvWZ1HMUcPGnqtzNk1oTj30hOqyGNc+bMJLvmtp2SM2W2+tr0vpY0s73uemfs6nU4FApuY5ZQ490uQy6cgR871ZoPsnOxafWXN1hGqcqkwUB2gCgCgCgGYdGZfvD13HxBP3qAeoBneT7K/1H/t+dAPUAUAUBG4g1o3OZEsjHM/sL2T2m1HZG512rWWzJaKvUirN6rRbvuXfyMRgMUkmKBabATy5X7UMT9bYIR/qhio0PPloKqQknVV3Fvw19Tv4ulOlgpKNOpCOmkpLLuv22T9PMverzAqQGU7hgCp9DpVuUYyVpK6PPQnKDzQdmSIoNRYeAA5dwrKSSsjVtt3ZjumfSXNfDQN2BpI4+ueaKfdHM8/Lehia9+xE6OFw9u3LfgY+qRfEMayBsmtjA9h5xlMb3yMQ1xqUcAgNbmLEgjyO4AO8XwZrJa3QzjMK0ds1rMLqy6o42urc/EbjYgGstNCMk9iKxrJkbatgIY1kCHFtDoa2ME7gnBpcVJkiA0F3djZI12ux/ADU1mMXJ2RHUqRpq7LjivQWWNM8UgxCrq6xoyyqL6lYye2PI38K3lRlFX3IIYqMnZ6Fn0C4RiYMU5KOMM0bhnYFFYWzREK1jmzW0tcZjWaMZKXcR4mcJQ31PSMC1WygWiGgFUAUAUAUAzNoyHzU+AIv+KqPWgHqAZw/1j3sfkAp+amgHqAKAKAicTjzRSKFVyUcZG0VyVIyk8gdvWtZK8WiWhJRqxk3azWvFa7+RhOjHDsRFJ+9imgUh/3Ubo2FXRiCVaV2uT3W1tVOhTnGWqa9vdnoulcThq1F9XOM3pq01Ue3KMV630NXh0q8eYMz016TZM2HgPb2kcfU70U+93nltvtSxNe3YiX8Lh79uXkYJRXPOkPNh3yZ8j9WTYPlbIT3ZrWrOV2vbQ1zK9r6kZjWTI2TWwEMaygW3AXDx4mF9U6iWZf4JYlzKw7ri6m24IqaGqafK/oQ1dHGS5peTKMAkgAEk6ADUknYAczWpKSuNKFcRix6pFjJGoLi7S2PMCRnF/Ct5b2NKeqvz1/PIOH8ODL10xKYZTq2zSkbxxD6zHa+y6k7WOYri9jEp2eWO/t4lfipzJIzWszuWyrrqzXygc97CjZslZWPT+i/CThsMqOMs0h62Qc15RIfJdSORY1bpQyx1OViameemyL7D4c7i4PeNKlK5JOHJ3JPmSfxoCZhYrUBYIKAVQBQBQBQDOM9gn3bN/KQ35UA9QDOE9kHvu38xLfnQD1AFAFAJYUBDnhvQGR6XdJBhwYYT+/I7TD/AKQPIfxn5fCqmIr5ezHf2LuGw2btS29zzwVzmdM2XAejqoolxK5nOqRNso5NIOfgvx7hdoYb90/Q5+IxX7YepoyxcEOA6MMpQ+yV7gBt4W2q84pqzKCk07rcyHHuiDIGkw5zxgFijaSIBqbcnA79/A1z6uGcdY7HTo4tS7MtGZImq5cGzWyBZcLjYRTMiszyDqEVQWY3KvMQo1NlCqf/AJRUsU7O3h+fnEim1mSfDX7fncSOAcLxCTiTqXuiykbXV+qcRsV30cqdtLVvCEk72NKtSDja4jobwH6Uzn92erEdlkLBGaQkLmy6soyk5Ra5sLgEms0oZhiKvVpd4r6EcVizCOsmdCytIzLFDGiNlZliVTkjHIBtbjQE1slmlY1curhm2+r9eZt+GcMgw5/5aNQ23WtdpT32LXyA9wqzGnGOxzqlac92WuGw5Jua3Ii3w8FASOqoBapQChQHaAKAKAKATIlwQdiCPjQFF/xV+/8ACgLnB/6afZX8BQD1AcvQHM1AJkkABJIAGpJ0AHieVAlcwXSnp2oBjwhu2xl5D7Hef4tu69U6uJ4Q9S/Qwn7p+hhcJhnlfKitJIxJsLlj3kn8SapJOTsty+2oq70Rt+B9Hlw5Dy5ZJxqqjWOI95P13HwHjvV6jhsvaluc6vi3Lsw2LyKIsbm5J76tlIsoMJQDpw9je39xzHwoDxbj+B6jESxckcgfZPaT/aRXKnHLJo7tKeeCkQYomdlRRdmIUDvJNgPjRK+hs2krsn8S4qwX6PDIRh07PZ7ImP13YjVgzXIBNgMulSOX7U9CKNNXzSWvsX3QVY8JDLj5+ypBhiH1pNbvlHO5UDwytfSpaVorO/AgxDlUkqcfFlV0R40cFFK2QvJMY0hXvePOWa25ALJoNybcjbFKWRElen1rS4LVml6G8HfD4dzKpWadgSre2sS3y5hyLMSbdwF6nowaV2U8XVUpJR2RqMJh6mKhbQQWoCWq0AqgCgCgCgCgCgCgCgMlY+NAafB/6afZX8BQDpoDK8X6Nys7PBjsVCWJbKzvJGCdbKLgqPDUCoZUm3eMmWIV4pWlFMocRw/jCexiBKP4XQH/APRR+NRONdbMnjPDPdWKzFdHuJzaT5yP/cmjKjxyhzb0FROlWlv7kyrUIfL7EvAdBwNcRMPsQ9on/wCxhYfA1tHCP9zI545fsRpcJh0iXJAgjU721ZvtOdWq3CnGCtFFGdSU3eTJMOFvW5G2krslwPGPrp/MP1qTqqn+1lZY7DP969SxjItUb0LMZKSundCmoZPKP2n4fLilcbPEpPiyllPyC1QxK7dzq4KV6duTKTg8H7vEz3t1UYVe/rJm6sW+71nyPKtILRvl/JNUesY837DHR/hBxMoS+WNRnkf3Ixv6nYDvPnW9GlKrNRiR4rEww9J1JvRHoPEMBhcZ1MLCaNYcwjCFACpC9k3B3yjXffvrr1+jWoXvseTwXxJGdbJl+Z7/AJYm4ayALDGkQVQgygZwovYFz2jqSfMk86rKKWx15TlLdkzD4ck3NZNS2w0FqAmKKAVQBQBQBQBQHL0AXoDtAFAZGgNRhPZA7rr/ACkr+VAOmgGpUoCHJBQDDYegEjC0A/HhKArukWdFTKSFN1Nr77i/z+FdDAqLbTWu55vp/rYqMot5Xo/czuSupc8sP4fEunsMw8L6fCo504T+ZE1LEVaTvCTRZLx+T3UPfuL7+OnL4VVeBp82daPT+JVrpMyn7SMV1n0ZiLMVmNu5esAT8DXC6QpqFRRT2/o9v0HiJYjD9bJWu/pd2+hn52KYGMf+tPI58ViREQH7zyGqm0F3v2OqtajfJe5q+B4HqMKi2tJNaaTvy/8ART0Hat3tXe6KoZY9Y93+fnmeF+KsfnqLDxei1f8AH39CUuhBte2tu+3Kus9VY8nGWVp2uXcMqu5swYm5Asymw8CBytXEqYepBXkvY97hukMLWahSlry1W3iXOFQVAXiagoBdAFAFAFAFAcNAYDDTmSQkYt4sxlYgt2VPWWRQpYDUEn0rzcJupU0rON8z30Wui3OdFuUvntv7mzil2BNyNLnnavRpWR0ESkasmTsj2BJ2AJ+FAUX/AAp+6gLnD/XHcx/3AMfmTQD1ActQHClAJ6ugAR0ByQhQSSABqSdgKyk27I1nOMIuUnZIy3GeICayqtlVswY7nQjbkNfkNq6uGoOldt6tHjOlelI4tKnCOid78Xvw4LX+kV2WrVzi3DJS4udSIkgDckAeZNqw5WVzaEXOSit27epiumeM6zFyAexF+5XwWO6n4tmPrXka9R1Kjkz7FgaEaGHhTjskOS4cSw8Nj5O8yH72JUH5EVi11FePub3tKb8PY2+Pa8jnT2iB5A2HyAr1lFZacUuR8gx9dVMTUk3+5/TT2QxpUmpU62HNConysre6QfOx1HqLj1rEo5ouPMkoYqNKrGons0/zy0LvD8WjF+0Rba6nteVr/O1ct4Kqj2NP4iwU2021bbTf0v8AWxOwHFlkYqAVPLNa7DnYA8q0q4aVNJ7ljA9L0cXNwirPhe2pOSYEXBuO8ag+tQNNOzOnGcZrNF3Q4GrBsdvQHaAKAZxUhVGKjMQCQo0LEDQetazbjFtK7MSdldGSixkEsgV8L1cpaxui2ze0buLHx2rj062Hq1FCdG0r8uPjp4lSM6cpWlCzLqFrmu0XCzh2oAxnsEe9Zf5iF/OgHqAZ2k+0v9J/7vlQD1AFAFAFAFAUHSSQkooPZ1JHiMtr/G9qv4OK1k9zyvxHXleFOL01uu9Wtf1vbz5FLlq9c8xcMtYuLiWYCtkmRSrRQmPEWYEDYg/A3rLhdNM0hjJQnGcVs0/QxfTLhZinaQXMMzM6NyuxLMh7mBJ07te+vJ4ijKlUaZ9q6OxtLGYeNSm+H5/Y3wLGawqdTh8Qs6jctGShnVRzIyK4HMZ+6tIPbuZYqR3fNW+32PRZeG5mLZlyscykdoMp1BB2sRUnSPxZRwL6pU5Skku5eut/Q+bR+EMRXrTnOajFyfe9+WlvUcThqDe59f0rzVf42x03+nCMV4Nv3t9Dr0fg7BQ+eUpeaS+iv9R0YKP3fmf1rmz+Kulpf6tv/mP2L8fhjoyP+l9ZfcV9Fj90Vp/+m6V/5n6R+xI/h3o7/iX1+4n6FH7vzb9amh8WdKx3qJ+MY/wkQv4Y6O3jBp90pfcQMEF9h3TnodPlXTo/G1f/ANilGS7rp/XN/BTl8KQp64atOD9V9Le5Y4OaQD94QdspGlxre4+FekwnSFHHU+toxlFd/wDD4ot4SjjKLlDEyUtrNfyrbllFJerJdEY3iMUOXrZEjztkXOwXMxBIUE87A1htLc2jGUtkSM1ZNSt4tNmBiWXqZDlIYjfU6C5AJ01A5HxqriJZl1cZ5ZcyKo79lOzKnAYeeIuJHjdWLOSMwcuxUaiwFrX79qhwlDEUpNTaad333NKUKkXq1Ys8MK6BYLOMUAmbVkHm3oBb8WU+lAPUAzitAG905vTUN/tJPpQD1AFAFAFAJkvY2tflfa/K9ZVuJrK9nl3MW7Esc3t3Oa+4O5FdpJJLLsfNK+frZOqu1d38fzYbeXu1rZRKk6yWwyzE71ukkVpTlLcTetjMac5fKmzoU3trfu51pOpCnFzm0kuPD1No0KkqipqLzPhZ39CYuBV43im1jkFiBup+q6nkwNeF6S+KsLUqqnTjeN9ZfZff04n0n4c6DxeBTq1J2b/buvN8+GnqeZcc4RLhJcr396ORbhXAOjKeRGlxuD6GrCaaUk7p7PmexhNTRp+jPTEhCs4LKnaYqO0FLAGVVHMEjOo9oHMLENmjxeEpYynkqrbZ8V4fyuJBOllleP53fb0Np1gsCrBlYBlZdVZTqCDXgsbgZ4Sr1c/FPg1zNoPMg6yqmU2yh1lMoyh1lMoyh1lMoyjpmJQa6A2I773IP417n4ZrRlQlTtrHjzvcoYqFpX5lhgmr0xVMN+0LHcOxWHmLTEz4XOqqjFWMhIW2RhaRSwUFgDYA6iqtZ05xd3qi9ho1YSVloyo6B4jG4fGrg2kzxLHnljJLCC8YKqCR2GDNGpUEr2jz20oOcZ5GyTEqnKnntrw7zacSnwkkjRzACQWuxuouVX64NhYADWw0qtiJ4KpVdOrvz24c/ucOboyk4y3JGCwYiXKrOyk3GZswAtoFtpberuFw8aMbRba79SWlTUFoy0wqVZJSwUUA3DqzN90em/zJH3aAeoDhFANYY6ZTuunmPqn4W9b0A9QBQBQCWoCtx2GVtSqk2tcgE2BuBfzreNScfldiCrhaNW/WQTvpqimn4autgVPI3JAPiDrblVqGNmn2tUcXE/DmEnCXVLLJ7auy8hn6CvMuT3qVUel1JrZ4+V+ykV6XwrQUV1k5X42tb2JCK2y9kdy9kfLfzOtUpSlJ3k7npaVGnRjkpxSXdoPJF7yhjprs1u7NzHnVTF4WGKpKlUby3va9tSSmo06nWqKzWte2tvEjYgZTa99Ae7cX2r53j8F/i1nSzXtb6ncpS6yClYi4/BLiomge3auYyf8ApygHIQe47HvBrpdB4xwqf4832Zbdz/vY1qxy/qLhv3o8+6L8Of6YsUqOmaPEKyuCpscPKDvXroJ5rM1qzWS6fL3Rpf2eY/rMG0ZN2gcEeEcuv9Yb+auD07Q6zDKpxi/pL+zNrVfFfVf0aHrK8jYnyh1lLDKHWUsMo6hAGY63uANdSLc+Q1rvdD9DLFfq1fk1Xe39ipia/V9lbjsbZrAAAXvzP416/B4CjhE1SVr99znVKsqnzETpP0pTh8Ssy9ZI5skYbLe3tMWsbKNOR1I8SJ6tVU1c3oUHVfcUXAeD8OxhTGwRPE0bnNDcdV1qgMMyW1UXU9gqDzG4qKnTpz7aRPVq1aX6cne/HjYsOivBDhRI87pJNNKZJZAbKRmOUXa1rksfN7chW8IqknKbIMTXjO1tEh2DByCQJPEJUJftrqA8jKWkcGxGgtysNr1x4YerGoo14ZotvVc5cX+I5KpyUkpq6+/EvMMgFgBYAAADkALDeu7CChFRjsi9FJKyLbDrWxkemfKpI32A7ydAPjQHYkygDe3Pv7zQC6AKAYm7JDcvZby5H0PyJoB+gCgCgCgG3jvQEd8NQDBwdALTCUA4cNQFPxrC2GZRqPaI90DQ2/PyrzPT+AUo9fTjrx8Dp4Ctrkk/ApusryNjqZSXBxJxozMyG4IvfQixsTsbGuvg+k8TQlGU5Nw5PX0vyK9XCQmnZJMzXRno3NhMVIwOfCGGQdbcWYGxRSt7hwwXS3fXpK0qc8NOad4OL1/ONytKWaUY2tK60/OBddZXhLHRyikufZBPkCfwqSnQnU+SLfgrmHaO7H0ht7R+6pBJ82FwPx05V38F8PVJvNiNFy4/ZFCtjoR0hq/oSES9gBYC/ed7X38hXqcLhaeGh1dNabnMq1ZVJZpE6NFQXdlUXUXYgC7EKoueZJAA5k1YbsaJN7HlnS7FYzC46TETxLmZXiw0gJaOEHRSht7YXPowBuzG1UKrnCbk0dWjGnOmoxfibbofHh0wka4VxJGPaYaM0pALl1Oqtt2TsMvKxq1RUVHslDEubqNzQdJcy2DoTEAdb9nrSLKWtqAt9BzN9xXI6VlK6Uo9i3lfvty+py8U3fVafyWuFjUIgQ5kCgK3vAaX/HTltXVwygqUVB3Vi1SSUFbYn4aKpzcsoloDg7TeC/NiPyH9XhQD1AFAFAcYXFjqKAagNuydxse9eR8xsfjzoB6gCgCgCgOWoAy0AWoBMjAC50A1PlWspKMXKTskZSbdkZGTi7nMpCupuL2sSDfmPP5V4qfTNdxlTlaUXdcnbXkd2OCppqa0YtcOEGguWse0FJVbaA3G+uvkK7PRfRdKEHUnG+ba6V0vTfXXyKOKxc21GLtbe3Fi8UvWKAuRW53VbEm2ob6u3hWekujJ1Y/oW8LLu2fDbuGFxcYv9S/53EX/AISw1LLYanLc2Hf3GuHU6Gr0odZNpJb80vDS5fjj6cnlitR6DhKtqJbpzsuo9Kkw/RVKtJZKl1x0s/DX89Ga1MZKCeaFmcNibJogJsNdfE95tXrcNhaWGhkpqyOPVrTqu8mSoMLVgiJpRY1Z3IVFBZmY2CqBcknkAKN2MpNuyMH004vgcfgCySvnSS0cYBzvKbqqtB9YML2blrzupqVZQqQ0eqL+Hp1KVS1vzxGuiHGppGk4djo+sZEPt2c5Vy9iTcNbMLNuDYHW1lGcm+rmhiKcYrrabsaRIosHCqRxukRzgFbnqywPbZmNySSLG97L4AVHi60cPTtZ2d1dcDmYrEN6y4/Qc4S8+WLN1RhMYFh7SgLZft3sLjUbg2tUGC/yXGGazg1bwt+f9EFHrGle1rFpCmwAAAsABoABoAByrqxioqy2LKSSsi0w6VkyOzPYWHtHQfqfAb/+aAXEmUAD+57yfGgFUAUAUAUA3NHfUaMNR+h8DQHYpLjuOxHce6gF0AUAUAUAUAUBX8Xw7yLlUgA73vf5fhXL6UwuIxMFTpNJcb3/AC3NFnDVYU5ZpLUroMGsQNjdtNSLWO1x6E/KocD0RHDTUpPN5bPu9Wb18W6qtsJSK5rtFMmJhKxK9nbcLvKziWDk3uCo5DQL93868f0pgsZd1arzRWumy8v++86+Fr0UssVZ/nEgwEoQVJGvKuPTqSpyUouzLs0pqzLM+8kera2Y+zvqFFtPOvVS6RxtSlGdClo+O/00073ozkqhRjJqciTPjY4YzJMyoiAFmOwPcAL3N9ABe52rsUZTVFOtvbXx+pVcc07QRmOB8ZxePxImj/ccPjLLlYAtijaxBH6aDbtG9sQnKo7rYsVIU6UMr1k/oR+LdEEw/WYjh8Q+kmwjVmURwZtHkiVhbOBsGNhqRsFOJUct5QWpmnic9o1Hp7+I/wAD4VHw+G7Xkkdh10oGa7HW7X1yAkgcySSdTao6lWOFipSTd3q+RVxeLu02tPYlYKdhMU1eKXM4D6uikXzMDsrHkdwQdzrQw9Warun80J3dnulzfc+//vnU5PPl3TLPC4dUGVFyrcm2p1O5ufQegrrUaEKMcsFZFuEIwVkWeFiqY3J4IUXO1AEK/WO55e6O79f7CgHaAKAKAKAKAKAakQ3zLvzHvD9e6gFo4IuKAVQBQBQBQBQDci0BDkw96AVFh6AkhKAiYyG6kDQkWvVTHUJ16EqcHZv8/N/AkozUJqTKnqMg0sW77XA8BcfOud0d0PGis1dKUvVL14/iLFfFOekdENJMvW5GdetK58lx1mQEAsE5DUf4DXaTS7KKuWVs1tDK4fj7PjJ+H8RSLq5DkjAFl11jGbc5wVIY6hwLWvYVlUvN05l10kqaqUt0ReA4PFcOxww6K8+EnJII+qBYGRj7KOgsG2DC1tStsQjKlPKtmbVJU61LM9Gj0RFvVw5wv6P/AJ/asNX3BFTAhSxUG7sWYkklie8nkOQqKlQhSbcd27vmaQpqN7cSVh4KmNyxRQBc6UB1FzG50A2B/E/py89gHqAKAKAKAKAKAKAKAaeM3uu/Mcm/Q+NAKjkB8xuDuD40AugCgCgCgOWoDmWgOgUAUBB4xj44InmmbLGguxszWuQBooJOpA9axKSirs2hBzeVHneJ6Yz4j95hY48PhEcZ8RiyAGsQSirrqRpZQza/VNVnWlLWOi5l2OGhDSer5Ig9PuGlSnE8C5BIUsyb5WXLHMPNSFbzH8Va14NfqRNsNO96NT87juG6JYbGYOGSBpI5GOdpXzSSO18sytqLkMCVIttf6xNZVGNSCa3EsTOlUalsbuBDYAszWCgs1szkC2ZrAC51OgG9Wkc9u7uWWGjrJgmqlAJaGgO5Qouf8/WgOqhOraAbL+Z8fDl+AD1AFAFAFAFAFAFAFAFAFANyRX1GjDYj8D3jwoBKzW0fQ8j9U+vI+B+dAPUAUAUAUAUAUB5bxD9pMifT4pkSGWJSkAUsSZM5jJLGwO6OLAaKd6qPEWzJ7nQjhE8jWqe/59A6Ccew8kP0CYTtNKkjSmcf65dbsAxYsbR2sSBcJes0akZLI9zGJpzT62NrLlw/GZLCcFmgxcuHXCri3jP7tpcxhjVtVlZbhDmUDRja687WqBU3GTilf2LLqxlBScrL6+B6JwPCTrE64yZcQ8huRlHVopTK0YBADKRbTKoGuhvertOMkrSdznVakHJOmrWLmGDYAAAAAACwAGwAGw8KkIG7k+DD0BNjjtQDoFANvNrYat3d3meX+b0AJFrdtT8h5D8//FAO0AUAUAUAUAUAUAUAUAUAUAUBwi+h2oBnqivsHT3W29DuvzHhQHRiBs3ZP8Wx8m2PlvQD1AFAFAcNAed9JOi8x4rBjMOsZTsmbOQACnYbTcloyALA2KXqvOk+sU0XaVePUuEvL88Swx3AIpMXHi2z9dGABZrKbEkFgBcmxI3sRoQakdKLlmII15Rg4LYtRGTprapCEdiwtAT4YKAkqlAJecA2HabuXU+vd62oDmRm3OUdy7+rcvT40A4iACwFhQCqAKAKAKAKAKAKAKAKAKAKAKAKAKAKA4RQDX0YD2SV8tv5ToPQUAdse43xX5a3+VAH0jvVx6Zv6CaAPpKc2A+12T8GtQDEsyH66fzL+tARux76fzL+tAOoU95T5G5+AoB5XHJXP3Sv9VqAcGc7BV8zcj7o0+dAd6i/tMx8B2R8BuPAk0A4iACwAA7hoKAVQBQBQBQBQBQBQBQB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71612"/>
            <a:ext cx="1643074" cy="135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3562198"/>
              </p:ext>
            </p:extLst>
          </p:nvPr>
        </p:nvGraphicFramePr>
        <p:xfrm>
          <a:off x="2571735" y="1714489"/>
          <a:ext cx="6147852" cy="857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9284"/>
                <a:gridCol w="1879807"/>
                <a:gridCol w="2218761"/>
              </a:tblGrid>
              <a:tr h="857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800000"/>
                          </a:solidFill>
                          <a:effectLst/>
                        </a:rPr>
                        <a:t>2016-2017</a:t>
                      </a:r>
                      <a:endParaRPr lang="ru-RU" sz="20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 учнів</a:t>
                      </a:r>
                      <a:endParaRPr lang="ru-RU" sz="2000" b="1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800000"/>
                          </a:solidFill>
                          <a:effectLst/>
                        </a:rPr>
                        <a:t>Відмінно – </a:t>
                      </a:r>
                      <a:r>
                        <a:rPr lang="uk-UA" sz="2000" b="1" dirty="0" smtClean="0">
                          <a:solidFill>
                            <a:srgbClr val="800000"/>
                          </a:solidFill>
                          <a:effectLst/>
                        </a:rPr>
                        <a:t>3 </a:t>
                      </a:r>
                      <a:r>
                        <a:rPr lang="uk-UA" sz="2000" b="1" dirty="0">
                          <a:solidFill>
                            <a:srgbClr val="800000"/>
                          </a:solidFill>
                          <a:effectLst/>
                        </a:rPr>
                        <a:t>учні</a:t>
                      </a:r>
                      <a:endParaRPr lang="ru-RU" sz="2000" b="1" dirty="0">
                        <a:solidFill>
                          <a:srgbClr val="8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800000"/>
                          </a:solidFill>
                          <a:effectLst/>
                        </a:rPr>
                        <a:t>Добре -  </a:t>
                      </a:r>
                      <a:r>
                        <a:rPr lang="uk-UA" sz="2000" b="1" dirty="0" smtClean="0">
                          <a:solidFill>
                            <a:srgbClr val="800000"/>
                          </a:solidFill>
                          <a:effectLst/>
                        </a:rPr>
                        <a:t>10 </a:t>
                      </a:r>
                      <a:r>
                        <a:rPr lang="uk-UA" sz="2000" b="1" dirty="0">
                          <a:solidFill>
                            <a:srgbClr val="800000"/>
                          </a:solidFill>
                          <a:effectLst/>
                        </a:rPr>
                        <a:t>учнів</a:t>
                      </a:r>
                      <a:endParaRPr lang="ru-RU" sz="20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2928934"/>
            <a:ext cx="8572560" cy="71438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800000"/>
                </a:solidFill>
                <a:latin typeface="+mn-lt"/>
              </a:rPr>
              <a:t>Участь у </a:t>
            </a:r>
            <a:r>
              <a:rPr lang="en-US" sz="2400" b="1" dirty="0" err="1" smtClean="0">
                <a:solidFill>
                  <a:srgbClr val="800000"/>
                </a:solidFill>
                <a:latin typeface="+mn-lt"/>
              </a:rPr>
              <a:t>ll</a:t>
            </a:r>
            <a:r>
              <a:rPr lang="uk-UA" sz="2400" b="1" dirty="0" smtClean="0">
                <a:solidFill>
                  <a:srgbClr val="800000"/>
                </a:solidFill>
                <a:latin typeface="+mn-lt"/>
              </a:rPr>
              <a:t> етапі</a:t>
            </a:r>
            <a:r>
              <a:rPr lang="en-US" sz="2400" b="1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uk-UA" sz="2400" b="1" dirty="0" smtClean="0">
                <a:solidFill>
                  <a:srgbClr val="800000"/>
                </a:solidFill>
                <a:latin typeface="+mn-lt"/>
              </a:rPr>
              <a:t>Всеукраїнської учнівської олімпіади з математики </a:t>
            </a:r>
            <a:endParaRPr lang="ru-RU" sz="2400" b="1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14414" y="3714752"/>
          <a:ext cx="7215238" cy="1658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1306"/>
                <a:gridCol w="1361820"/>
                <a:gridCol w="3942112"/>
              </a:tblGrid>
              <a:tr h="607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800000"/>
                          </a:solidFill>
                          <a:effectLst/>
                        </a:rPr>
                        <a:t>2015-2016</a:t>
                      </a:r>
                      <a:endParaRPr lang="ru-RU" sz="20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lll</a:t>
                      </a:r>
                      <a:endParaRPr lang="ru-RU" sz="2000" b="1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Приходько</a:t>
                      </a:r>
                      <a:r>
                        <a:rPr lang="uk-UA" sz="2000" b="1" baseline="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Діана (6 клас)</a:t>
                      </a:r>
                      <a:endParaRPr lang="ru-RU" sz="2000" b="1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64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2017-2018</a:t>
                      </a:r>
                      <a:endParaRPr lang="ru-RU" sz="2000" b="1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ll</a:t>
                      </a:r>
                      <a:endParaRPr lang="en-US" sz="2000" b="1" dirty="0" smtClean="0">
                        <a:solidFill>
                          <a:srgbClr val="8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Мухортов</a:t>
                      </a:r>
                      <a:r>
                        <a:rPr lang="uk-UA" sz="2000" b="1" baseline="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Антон (6 клас)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baseline="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Василів Віталій (7 клас)</a:t>
                      </a:r>
                      <a:endParaRPr lang="ru-RU" sz="2000" b="1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+mn-lt"/>
              </a:rPr>
              <a:t>Класний керівник</a:t>
            </a:r>
            <a:endParaRPr lang="ru-RU" dirty="0">
              <a:latin typeface="+mn-lt"/>
            </a:endParaRPr>
          </a:p>
        </p:txBody>
      </p:sp>
      <p:pic>
        <p:nvPicPr>
          <p:cNvPr id="41986" name="Picture 2" descr="https://content.e-schools.info/cache/db/af/dbafebe98217c627c59238cbbe0c979f.jpg"/>
          <p:cNvPicPr>
            <a:picLocks noChangeAspect="1" noChangeArrowheads="1"/>
          </p:cNvPicPr>
          <p:nvPr/>
        </p:nvPicPr>
        <p:blipFill>
          <a:blip r:embed="rId2"/>
          <a:srcRect l="10394" r="4252" b="14076"/>
          <a:stretch>
            <a:fillRect/>
          </a:stretch>
        </p:blipFill>
        <p:spPr bwMode="auto">
          <a:xfrm rot="21314584">
            <a:off x="91467" y="3622831"/>
            <a:ext cx="3048648" cy="2332526"/>
          </a:xfrm>
          <a:prstGeom prst="rect">
            <a:avLst/>
          </a:prstGeom>
          <a:noFill/>
        </p:spPr>
      </p:pic>
      <p:pic>
        <p:nvPicPr>
          <p:cNvPr id="5" name="Picture 2" descr="https://content.e-schools.info/cache/95/18/9518312ffd0c68a7c45d4404a3c20691.jpg"/>
          <p:cNvPicPr>
            <a:picLocks noChangeAspect="1" noChangeArrowheads="1"/>
          </p:cNvPicPr>
          <p:nvPr/>
        </p:nvPicPr>
        <p:blipFill>
          <a:blip r:embed="rId3"/>
          <a:srcRect l="6614" t="1408" r="1417" b="12669"/>
          <a:stretch>
            <a:fillRect/>
          </a:stretch>
        </p:blipFill>
        <p:spPr bwMode="auto">
          <a:xfrm rot="737333">
            <a:off x="5975126" y="3919483"/>
            <a:ext cx="3031459" cy="2148355"/>
          </a:xfrm>
          <a:prstGeom prst="rect">
            <a:avLst/>
          </a:prstGeom>
          <a:noFill/>
        </p:spPr>
      </p:pic>
      <p:pic>
        <p:nvPicPr>
          <p:cNvPr id="9218" name="Picture 2" descr="Пов’язане зображення"/>
          <p:cNvPicPr>
            <a:picLocks noChangeAspect="1" noChangeArrowheads="1"/>
          </p:cNvPicPr>
          <p:nvPr/>
        </p:nvPicPr>
        <p:blipFill>
          <a:blip r:embed="rId4"/>
          <a:srcRect l="22720" t="12433" r="16950" b="10775"/>
          <a:stretch>
            <a:fillRect/>
          </a:stretch>
        </p:blipFill>
        <p:spPr bwMode="auto">
          <a:xfrm>
            <a:off x="4429124" y="1285861"/>
            <a:ext cx="4375799" cy="1887580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24475" t="15354" r="17676" b="11811"/>
          <a:stretch>
            <a:fillRect/>
          </a:stretch>
        </p:blipFill>
        <p:spPr bwMode="auto">
          <a:xfrm>
            <a:off x="3251720" y="3332571"/>
            <a:ext cx="277503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 l="6275" t="984" r="11442" b="17224"/>
          <a:stretch>
            <a:fillRect/>
          </a:stretch>
        </p:blipFill>
        <p:spPr bwMode="auto">
          <a:xfrm>
            <a:off x="1285852" y="1142984"/>
            <a:ext cx="2928958" cy="218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/>
          </p:cNvSpPr>
          <p:nvPr>
            <p:ph type="body" idx="1"/>
          </p:nvPr>
        </p:nvSpPr>
        <p:spPr>
          <a:xfrm>
            <a:off x="1619672" y="1700808"/>
            <a:ext cx="5977011" cy="100850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5400" b="1" dirty="0" smtClean="0">
                <a:solidFill>
                  <a:srgbClr val="800000"/>
                </a:solidFill>
              </a:rPr>
              <a:t>Дякую за увагу!</a:t>
            </a:r>
            <a:endParaRPr lang="ru-RU" sz="5400" b="1" dirty="0" smtClean="0">
              <a:solidFill>
                <a:srgbClr val="800000"/>
              </a:solidFill>
            </a:endParaRPr>
          </a:p>
        </p:txBody>
      </p:sp>
      <p:pic>
        <p:nvPicPr>
          <p:cNvPr id="3" name="Picture 10" descr="Результат пошуку зображень за запитом &quot;школ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3162" y="5128277"/>
            <a:ext cx="939246" cy="6767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928718"/>
            <a:ext cx="5857916" cy="6858048"/>
          </a:xfrm>
        </p:spPr>
        <p:txBody>
          <a:bodyPr/>
          <a:lstStyle/>
          <a:p>
            <a:r>
              <a:rPr lang="uk-UA" sz="32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3200" b="1" dirty="0" smtClean="0">
                <a:solidFill>
                  <a:srgbClr val="C00000"/>
                </a:solidFill>
                <a:latin typeface="+mn-lt"/>
              </a:rPr>
            </a:br>
            <a:r>
              <a:rPr lang="uk-UA" sz="3200" b="1" dirty="0" smtClean="0">
                <a:solidFill>
                  <a:srgbClr val="C00000"/>
                </a:solidFill>
                <a:latin typeface="+mn-lt"/>
              </a:rPr>
              <a:t>Бути вчителем – це відчувати свою відповідальність. </a:t>
            </a:r>
            <a:br>
              <a:rPr lang="uk-UA" sz="3200" b="1" dirty="0" smtClean="0">
                <a:solidFill>
                  <a:srgbClr val="C00000"/>
                </a:solidFill>
                <a:latin typeface="+mn-lt"/>
              </a:rPr>
            </a:br>
            <a:r>
              <a:rPr lang="uk-UA" sz="3200" b="1" dirty="0" smtClean="0">
                <a:solidFill>
                  <a:srgbClr val="C00000"/>
                </a:solidFill>
                <a:latin typeface="+mn-lt"/>
              </a:rPr>
              <a:t>Пишатися кожною перемогою, здобутою учнями.</a:t>
            </a:r>
            <a:br>
              <a:rPr lang="uk-UA" sz="3200" b="1" dirty="0" smtClean="0">
                <a:solidFill>
                  <a:srgbClr val="C00000"/>
                </a:solidFill>
                <a:latin typeface="+mn-lt"/>
              </a:rPr>
            </a:br>
            <a:r>
              <a:rPr lang="uk-UA" sz="3200" b="1" dirty="0" smtClean="0">
                <a:solidFill>
                  <a:srgbClr val="C00000"/>
                </a:solidFill>
                <a:latin typeface="+mn-lt"/>
              </a:rPr>
              <a:t> Усвідомлювати, що, кладучи свою цеглину, ти допомагаєш будувати світ.</a:t>
            </a:r>
            <a:br>
              <a:rPr lang="uk-UA" sz="3200" b="1" dirty="0" smtClean="0">
                <a:solidFill>
                  <a:srgbClr val="C00000"/>
                </a:solidFill>
                <a:latin typeface="+mn-lt"/>
              </a:rPr>
            </a:br>
            <a:r>
              <a:rPr lang="uk-UA" sz="32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3200" b="1" dirty="0" smtClean="0">
                <a:solidFill>
                  <a:srgbClr val="C00000"/>
                </a:solidFill>
                <a:latin typeface="+mn-lt"/>
              </a:rPr>
            </a:br>
            <a:r>
              <a:rPr lang="uk-UA" sz="3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latin typeface="+mn-lt"/>
              </a:rPr>
              <a:t>Антуан де Сент-Екзюпері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10" descr="Результат пошуку зображень за запитом &quot;школ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8056">
            <a:off x="7703162" y="5128277"/>
            <a:ext cx="939246" cy="676730"/>
          </a:xfrm>
          <a:prstGeom prst="rect">
            <a:avLst/>
          </a:prstGeom>
          <a:noFill/>
        </p:spPr>
      </p:pic>
      <p:pic>
        <p:nvPicPr>
          <p:cNvPr id="20482" name="Picture 2" descr="Василів Галина Миколаї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642918"/>
            <a:ext cx="2786082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912" y="476672"/>
            <a:ext cx="59820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Загальні відомості :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071547"/>
            <a:ext cx="871543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800000"/>
                </a:solidFill>
              </a:rPr>
              <a:t>Дата народження: 17 лютого 1982 року.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800000"/>
                </a:solidFill>
              </a:rPr>
              <a:t>Освіта</a:t>
            </a:r>
            <a:r>
              <a:rPr lang="uk-UA" sz="2000" dirty="0">
                <a:solidFill>
                  <a:srgbClr val="800000"/>
                </a:solidFill>
              </a:rPr>
              <a:t>:</a:t>
            </a:r>
            <a:r>
              <a:rPr lang="uk-UA" sz="2000" dirty="0" smtClean="0">
                <a:solidFill>
                  <a:srgbClr val="800000"/>
                </a:solidFill>
              </a:rPr>
              <a:t> повна вища, Дрогобицький державний педагогічний університет імені Івана Франка, 2004р.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800000"/>
                </a:solidFill>
              </a:rPr>
              <a:t>Спеціальність за дипломом:  вчитель математики та основ економіки.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800000"/>
                </a:solidFill>
              </a:rPr>
              <a:t>Посада: вчитель математики.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800000"/>
                </a:solidFill>
              </a:rPr>
              <a:t>Стаж роботи: 9 років.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800000"/>
                </a:solidFill>
              </a:rPr>
              <a:t>Категорія: спеціаліст.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800000"/>
                </a:solidFill>
              </a:rPr>
              <a:t>     Предмет, що викладає: математика.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800000"/>
                </a:solidFill>
              </a:rPr>
              <a:t>      Курси підвищення кваліфікації: 2017 рік.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solidFill>
                <a:srgbClr val="800000"/>
              </a:solidFill>
            </a:endParaRPr>
          </a:p>
        </p:txBody>
      </p:sp>
      <p:pic>
        <p:nvPicPr>
          <p:cNvPr id="6" name="Picture 10" descr="Результат пошуку зображень за запитом &quot;школ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21812">
            <a:off x="7703162" y="5128277"/>
            <a:ext cx="939246" cy="6767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357166"/>
            <a:ext cx="62865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Педагогічні цілі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57224" y="1000108"/>
            <a:ext cx="8001056" cy="5126055"/>
          </a:xfrm>
        </p:spPr>
        <p:txBody>
          <a:bodyPr/>
          <a:lstStyle/>
          <a:p>
            <a:r>
              <a:rPr lang="uk-UA" sz="2200" b="1" dirty="0" smtClean="0">
                <a:solidFill>
                  <a:srgbClr val="800000"/>
                </a:solidFill>
              </a:rPr>
              <a:t>Створити комфортні умови для навчання і розвитку дитини;  </a:t>
            </a:r>
          </a:p>
          <a:p>
            <a:r>
              <a:rPr lang="ru-RU" sz="2200" b="1" dirty="0" err="1" smtClean="0">
                <a:solidFill>
                  <a:srgbClr val="800000"/>
                </a:solidFill>
              </a:rPr>
              <a:t>Мотивувати</a:t>
            </a:r>
            <a:r>
              <a:rPr lang="ru-RU" sz="2200" b="1" dirty="0" smtClean="0">
                <a:solidFill>
                  <a:srgbClr val="800000"/>
                </a:solidFill>
              </a:rPr>
              <a:t>  в </a:t>
            </a:r>
            <a:r>
              <a:rPr lang="ru-RU" sz="2200" b="1" dirty="0" err="1" smtClean="0">
                <a:solidFill>
                  <a:srgbClr val="800000"/>
                </a:solidFill>
              </a:rPr>
              <a:t>учнів</a:t>
            </a:r>
            <a:r>
              <a:rPr lang="ru-RU" sz="2200" b="1" dirty="0" smtClean="0">
                <a:solidFill>
                  <a:srgbClr val="800000"/>
                </a:solidFill>
              </a:rPr>
              <a:t> на </a:t>
            </a:r>
            <a:r>
              <a:rPr lang="ru-RU" sz="2200" b="1" dirty="0" err="1" smtClean="0">
                <a:solidFill>
                  <a:srgbClr val="800000"/>
                </a:solidFill>
              </a:rPr>
              <a:t>чітке</a:t>
            </a:r>
            <a:r>
              <a:rPr lang="ru-RU" sz="2200" b="1" dirty="0" smtClean="0">
                <a:solidFill>
                  <a:srgbClr val="800000"/>
                </a:solidFill>
              </a:rPr>
              <a:t> </a:t>
            </a:r>
            <a:r>
              <a:rPr lang="ru-RU" sz="2200" b="1" dirty="0" err="1" smtClean="0">
                <a:solidFill>
                  <a:srgbClr val="800000"/>
                </a:solidFill>
              </a:rPr>
              <a:t>розуміння</a:t>
            </a:r>
            <a:r>
              <a:rPr lang="ru-RU" sz="2200" b="1" dirty="0" smtClean="0">
                <a:solidFill>
                  <a:srgbClr val="800000"/>
                </a:solidFill>
              </a:rPr>
              <a:t> </a:t>
            </a:r>
            <a:r>
              <a:rPr lang="ru-RU" sz="2200" b="1" dirty="0" err="1" smtClean="0">
                <a:solidFill>
                  <a:srgbClr val="800000"/>
                </a:solidFill>
              </a:rPr>
              <a:t>важливості</a:t>
            </a:r>
            <a:r>
              <a:rPr lang="ru-RU" sz="2200" b="1" dirty="0" smtClean="0">
                <a:solidFill>
                  <a:srgbClr val="800000"/>
                </a:solidFill>
              </a:rPr>
              <a:t> </a:t>
            </a:r>
            <a:r>
              <a:rPr lang="ru-RU" sz="2200" b="1" dirty="0" err="1" smtClean="0">
                <a:solidFill>
                  <a:srgbClr val="800000"/>
                </a:solidFill>
              </a:rPr>
              <a:t>отримання</a:t>
            </a:r>
            <a:r>
              <a:rPr lang="ru-RU" sz="2200" b="1" dirty="0" smtClean="0">
                <a:solidFill>
                  <a:srgbClr val="800000"/>
                </a:solidFill>
              </a:rPr>
              <a:t> </a:t>
            </a:r>
            <a:r>
              <a:rPr lang="ru-RU" sz="2200" b="1" dirty="0" err="1" smtClean="0">
                <a:solidFill>
                  <a:srgbClr val="800000"/>
                </a:solidFill>
              </a:rPr>
              <a:t>якісної</a:t>
            </a:r>
            <a:r>
              <a:rPr lang="ru-RU" sz="2200" b="1" dirty="0" smtClean="0">
                <a:solidFill>
                  <a:srgbClr val="800000"/>
                </a:solidFill>
              </a:rPr>
              <a:t> </a:t>
            </a:r>
            <a:r>
              <a:rPr lang="ru-RU" sz="2200" b="1" dirty="0" err="1" smtClean="0">
                <a:solidFill>
                  <a:srgbClr val="800000"/>
                </a:solidFill>
              </a:rPr>
              <a:t>освіти</a:t>
            </a:r>
            <a:r>
              <a:rPr lang="ru-RU" sz="2200" b="1" dirty="0" smtClean="0">
                <a:solidFill>
                  <a:srgbClr val="800000"/>
                </a:solidFill>
              </a:rPr>
              <a:t>;</a:t>
            </a:r>
          </a:p>
          <a:p>
            <a:r>
              <a:rPr lang="uk-UA" sz="2200" b="1" dirty="0" smtClean="0">
                <a:solidFill>
                  <a:srgbClr val="800000"/>
                </a:solidFill>
              </a:rPr>
              <a:t>Підтримувати високу навчальну мотивацію;</a:t>
            </a:r>
            <a:endParaRPr lang="ru-RU" sz="2200" b="1" dirty="0" smtClean="0">
              <a:solidFill>
                <a:srgbClr val="800000"/>
              </a:solidFill>
            </a:endParaRPr>
          </a:p>
          <a:p>
            <a:r>
              <a:rPr lang="ru-RU" sz="2200" b="1" dirty="0" err="1" smtClean="0">
                <a:solidFill>
                  <a:srgbClr val="800000"/>
                </a:solidFill>
              </a:rPr>
              <a:t>Формування</a:t>
            </a:r>
            <a:r>
              <a:rPr lang="ru-RU" sz="2200" b="1" dirty="0" smtClean="0">
                <a:solidFill>
                  <a:srgbClr val="800000"/>
                </a:solidFill>
              </a:rPr>
              <a:t> в </a:t>
            </a:r>
            <a:r>
              <a:rPr lang="ru-RU" sz="2200" b="1" dirty="0" err="1" smtClean="0">
                <a:solidFill>
                  <a:srgbClr val="800000"/>
                </a:solidFill>
              </a:rPr>
              <a:t>учнів</a:t>
            </a:r>
            <a:r>
              <a:rPr lang="ru-RU" sz="2200" b="1" dirty="0" smtClean="0">
                <a:solidFill>
                  <a:srgbClr val="800000"/>
                </a:solidFill>
              </a:rPr>
              <a:t> </a:t>
            </a:r>
            <a:r>
              <a:rPr lang="ru-RU" sz="2200" b="1" dirty="0" err="1" smtClean="0">
                <a:solidFill>
                  <a:srgbClr val="800000"/>
                </a:solidFill>
              </a:rPr>
              <a:t>уміння</a:t>
            </a:r>
            <a:r>
              <a:rPr lang="ru-RU" sz="2200" b="1" dirty="0" smtClean="0">
                <a:solidFill>
                  <a:srgbClr val="800000"/>
                </a:solidFill>
              </a:rPr>
              <a:t> </a:t>
            </a:r>
            <a:r>
              <a:rPr lang="ru-RU" sz="2200" b="1" dirty="0" err="1" smtClean="0">
                <a:solidFill>
                  <a:srgbClr val="800000"/>
                </a:solidFill>
              </a:rPr>
              <a:t>застосовувати</a:t>
            </a:r>
            <a:r>
              <a:rPr lang="ru-RU" sz="2200" b="1" dirty="0" smtClean="0">
                <a:solidFill>
                  <a:srgbClr val="800000"/>
                </a:solidFill>
              </a:rPr>
              <a:t> </a:t>
            </a:r>
            <a:r>
              <a:rPr lang="ru-RU" sz="2200" b="1" dirty="0" err="1" smtClean="0">
                <a:solidFill>
                  <a:srgbClr val="800000"/>
                </a:solidFill>
              </a:rPr>
              <a:t>знання</a:t>
            </a:r>
            <a:r>
              <a:rPr lang="ru-RU" sz="2200" b="1" dirty="0" smtClean="0">
                <a:solidFill>
                  <a:srgbClr val="800000"/>
                </a:solidFill>
              </a:rPr>
              <a:t> </a:t>
            </a:r>
            <a:r>
              <a:rPr lang="ru-RU" sz="2200" b="1" dirty="0" err="1" smtClean="0">
                <a:solidFill>
                  <a:srgbClr val="800000"/>
                </a:solidFill>
              </a:rPr>
              <a:t>творчо</a:t>
            </a:r>
            <a:r>
              <a:rPr lang="ru-RU" sz="2200" b="1" dirty="0" smtClean="0">
                <a:solidFill>
                  <a:srgbClr val="800000"/>
                </a:solidFill>
              </a:rPr>
              <a:t>, нестандартно, </a:t>
            </a:r>
            <a:r>
              <a:rPr lang="ru-RU" sz="2200" b="1" dirty="0" err="1" smtClean="0">
                <a:solidFill>
                  <a:srgbClr val="800000"/>
                </a:solidFill>
              </a:rPr>
              <a:t>знаходити</a:t>
            </a:r>
            <a:r>
              <a:rPr lang="ru-RU" sz="2200" b="1" dirty="0" smtClean="0">
                <a:solidFill>
                  <a:srgbClr val="800000"/>
                </a:solidFill>
              </a:rPr>
              <a:t> </a:t>
            </a:r>
            <a:r>
              <a:rPr lang="ru-RU" sz="2200" b="1" dirty="0" err="1" smtClean="0">
                <a:solidFill>
                  <a:srgbClr val="800000"/>
                </a:solidFill>
              </a:rPr>
              <a:t>оригінальні</a:t>
            </a:r>
            <a:r>
              <a:rPr lang="ru-RU" sz="2200" b="1" dirty="0" smtClean="0">
                <a:solidFill>
                  <a:srgbClr val="800000"/>
                </a:solidFill>
              </a:rPr>
              <a:t> </a:t>
            </a:r>
            <a:r>
              <a:rPr lang="ru-RU" sz="2200" b="1" dirty="0" err="1" smtClean="0">
                <a:solidFill>
                  <a:srgbClr val="800000"/>
                </a:solidFill>
              </a:rPr>
              <a:t>методи</a:t>
            </a:r>
            <a:r>
              <a:rPr lang="ru-RU" sz="2200" b="1" dirty="0" smtClean="0">
                <a:solidFill>
                  <a:srgbClr val="800000"/>
                </a:solidFill>
              </a:rPr>
              <a:t> та </a:t>
            </a:r>
            <a:r>
              <a:rPr lang="ru-RU" sz="2200" b="1" dirty="0" err="1" smtClean="0">
                <a:solidFill>
                  <a:srgbClr val="800000"/>
                </a:solidFill>
              </a:rPr>
              <a:t>прийоми</a:t>
            </a:r>
            <a:r>
              <a:rPr lang="ru-RU" sz="2200" b="1" dirty="0" smtClean="0">
                <a:solidFill>
                  <a:srgbClr val="800000"/>
                </a:solidFill>
              </a:rPr>
              <a:t> </a:t>
            </a:r>
            <a:r>
              <a:rPr lang="ru-RU" sz="2200" b="1" dirty="0" err="1" smtClean="0">
                <a:solidFill>
                  <a:srgbClr val="800000"/>
                </a:solidFill>
              </a:rPr>
              <a:t>розв’язання</a:t>
            </a:r>
            <a:r>
              <a:rPr lang="ru-RU" sz="2200" b="1" dirty="0" smtClean="0">
                <a:solidFill>
                  <a:srgbClr val="800000"/>
                </a:solidFill>
              </a:rPr>
              <a:t> </a:t>
            </a:r>
            <a:r>
              <a:rPr lang="ru-RU" sz="2200" b="1" dirty="0" err="1" smtClean="0">
                <a:solidFill>
                  <a:srgbClr val="800000"/>
                </a:solidFill>
              </a:rPr>
              <a:t>завдань</a:t>
            </a:r>
            <a:r>
              <a:rPr lang="ru-RU" sz="2200" b="1" dirty="0" smtClean="0">
                <a:solidFill>
                  <a:srgbClr val="800000"/>
                </a:solidFill>
              </a:rPr>
              <a:t> </a:t>
            </a:r>
            <a:r>
              <a:rPr lang="ru-RU" sz="2200" b="1" dirty="0" err="1" smtClean="0">
                <a:solidFill>
                  <a:srgbClr val="800000"/>
                </a:solidFill>
              </a:rPr>
              <a:t>та</a:t>
            </a:r>
            <a:r>
              <a:rPr lang="ru-RU" sz="2200" b="1" dirty="0" smtClean="0">
                <a:solidFill>
                  <a:srgbClr val="800000"/>
                </a:solidFill>
              </a:rPr>
              <a:t> проблем;</a:t>
            </a:r>
          </a:p>
          <a:p>
            <a:r>
              <a:rPr lang="uk-UA" sz="2200" b="1" dirty="0" smtClean="0">
                <a:solidFill>
                  <a:srgbClr val="800000"/>
                </a:solidFill>
              </a:rPr>
              <a:t>Сприяти самореалізації кожної особистості;</a:t>
            </a:r>
          </a:p>
          <a:p>
            <a:r>
              <a:rPr lang="uk-UA" sz="2200" b="1" dirty="0" smtClean="0">
                <a:solidFill>
                  <a:srgbClr val="800000"/>
                </a:solidFill>
              </a:rPr>
              <a:t> Виробляти власний стиль діяльності;</a:t>
            </a:r>
          </a:p>
          <a:p>
            <a:r>
              <a:rPr lang="uk-UA" sz="2200" b="1" dirty="0" smtClean="0">
                <a:solidFill>
                  <a:srgbClr val="800000"/>
                </a:solidFill>
              </a:rPr>
              <a:t>Не зупинятися на досягнутому.</a:t>
            </a:r>
            <a:endParaRPr lang="ru-RU" sz="2200" b="1" dirty="0" smtClean="0">
              <a:solidFill>
                <a:srgbClr val="800000"/>
              </a:solidFill>
            </a:endParaRPr>
          </a:p>
          <a:p>
            <a:endParaRPr lang="uk-UA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10" descr="Результат пошуку зображень за запитом &quot;школ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53996">
            <a:off x="7701459" y="5148287"/>
            <a:ext cx="908477" cy="653957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48680"/>
            <a:ext cx="85725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Моє педагогічне кредо</a:t>
            </a:r>
          </a:p>
          <a:p>
            <a:pPr algn="ctr"/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412776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Вимогливість до учнів у поєднанні з повагою до їхньої особистості.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2928934"/>
            <a:ext cx="40636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Життєве кредо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643315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Успіх приходить до того, хто робить те, що найбільше любить.</a:t>
            </a:r>
            <a:endParaRPr lang="ru-RU" sz="3600" b="1" dirty="0">
              <a:latin typeface="+mn-lt"/>
            </a:endParaRPr>
          </a:p>
        </p:txBody>
      </p:sp>
      <p:pic>
        <p:nvPicPr>
          <p:cNvPr id="8" name="Picture 10" descr="Результат пошуку зображень за запитом &quot;школ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431">
            <a:off x="7703162" y="5128277"/>
            <a:ext cx="939246" cy="6767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548680"/>
            <a:ext cx="48490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Проблемна тема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9" y="1628800"/>
            <a:ext cx="695047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Використання інтерактивних методів навчання на уроках математики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7" name="Picture 10" descr="Результат пошуку зображень за запитом &quot;школ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24586">
            <a:off x="7703162" y="5128277"/>
            <a:ext cx="939246" cy="6767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500066"/>
          </a:xfrm>
        </p:spPr>
        <p:txBody>
          <a:bodyPr/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Актуальність теми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197493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           </a:t>
            </a:r>
            <a:r>
              <a:rPr lang="ru-RU" sz="2400" b="1" dirty="0" err="1" smtClean="0">
                <a:solidFill>
                  <a:srgbClr val="800000"/>
                </a:solidFill>
              </a:rPr>
              <a:t>Сучасному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суспільству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потрібна</a:t>
            </a:r>
            <a:r>
              <a:rPr lang="ru-RU" sz="2400" b="1" dirty="0" smtClean="0">
                <a:solidFill>
                  <a:srgbClr val="800000"/>
                </a:solidFill>
              </a:rPr>
              <a:t> компетентна </a:t>
            </a:r>
            <a:r>
              <a:rPr lang="ru-RU" sz="2400" b="1" dirty="0" err="1" smtClean="0">
                <a:solidFill>
                  <a:srgbClr val="800000"/>
                </a:solidFill>
              </a:rPr>
              <a:t>особистість</a:t>
            </a:r>
            <a:r>
              <a:rPr lang="ru-RU" sz="2400" b="1" dirty="0" smtClean="0">
                <a:solidFill>
                  <a:srgbClr val="800000"/>
                </a:solidFill>
              </a:rPr>
              <a:t>, </a:t>
            </a:r>
            <a:r>
              <a:rPr lang="ru-RU" sz="2400" b="1" dirty="0" err="1" smtClean="0">
                <a:solidFill>
                  <a:srgbClr val="800000"/>
                </a:solidFill>
              </a:rPr>
              <a:t>здатна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брати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активну</a:t>
            </a:r>
            <a:r>
              <a:rPr lang="ru-RU" sz="2400" b="1" dirty="0" smtClean="0">
                <a:solidFill>
                  <a:srgbClr val="800000"/>
                </a:solidFill>
              </a:rPr>
              <a:t> участь у </a:t>
            </a:r>
            <a:r>
              <a:rPr lang="ru-RU" sz="2400" b="1" dirty="0" err="1" smtClean="0">
                <a:solidFill>
                  <a:srgbClr val="800000"/>
                </a:solidFill>
              </a:rPr>
              <a:t>розвитку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економіки</a:t>
            </a:r>
            <a:r>
              <a:rPr lang="ru-RU" sz="2400" b="1" dirty="0" smtClean="0">
                <a:solidFill>
                  <a:srgbClr val="800000"/>
                </a:solidFill>
              </a:rPr>
              <a:t>, науки, </a:t>
            </a:r>
            <a:r>
              <a:rPr lang="ru-RU" sz="2400" b="1" dirty="0" err="1" smtClean="0">
                <a:solidFill>
                  <a:srgbClr val="800000"/>
                </a:solidFill>
              </a:rPr>
              <a:t>культури</a:t>
            </a:r>
            <a:r>
              <a:rPr lang="ru-RU" sz="2400" b="1" dirty="0" smtClean="0">
                <a:solidFill>
                  <a:srgbClr val="800000"/>
                </a:solidFill>
              </a:rPr>
              <a:t>. </a:t>
            </a:r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5" name="Picture 10" descr="Результат пошуку зображень за запитом &quot;школ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3162" y="5128277"/>
            <a:ext cx="939246" cy="67673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28596" y="2357430"/>
            <a:ext cx="8286808" cy="15001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b="1" dirty="0" smtClean="0">
                <a:solidFill>
                  <a:srgbClr val="800000"/>
                </a:solidFill>
              </a:rPr>
              <a:t>Тому перед </a:t>
            </a:r>
            <a:r>
              <a:rPr lang="ru-RU" sz="2400" b="1" dirty="0" err="1" smtClean="0">
                <a:solidFill>
                  <a:srgbClr val="800000"/>
                </a:solidFill>
              </a:rPr>
              <a:t>вчителем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стоїть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завдання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виховати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творчу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особистість</a:t>
            </a:r>
            <a:r>
              <a:rPr lang="ru-RU" sz="2400" b="1" dirty="0" smtClean="0">
                <a:solidFill>
                  <a:srgbClr val="800000"/>
                </a:solidFill>
              </a:rPr>
              <a:t>, яка </a:t>
            </a:r>
            <a:r>
              <a:rPr lang="ru-RU" sz="2400" b="1" dirty="0" err="1" smtClean="0">
                <a:solidFill>
                  <a:srgbClr val="800000"/>
                </a:solidFill>
              </a:rPr>
              <a:t>здатна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самостійно</a:t>
            </a:r>
            <a:r>
              <a:rPr lang="ru-RU" sz="2400" b="1" dirty="0" smtClean="0">
                <a:solidFill>
                  <a:srgbClr val="800000"/>
                </a:solidFill>
              </a:rPr>
              <a:t> та критично </a:t>
            </a:r>
            <a:r>
              <a:rPr lang="ru-RU" sz="2400" b="1" dirty="0" err="1" smtClean="0">
                <a:solidFill>
                  <a:srgbClr val="800000"/>
                </a:solidFill>
              </a:rPr>
              <a:t>мислити</a:t>
            </a:r>
            <a:r>
              <a:rPr lang="ru-RU" sz="2400" b="1" dirty="0" smtClean="0">
                <a:solidFill>
                  <a:srgbClr val="800000"/>
                </a:solidFill>
              </a:rPr>
              <a:t>, </a:t>
            </a:r>
            <a:r>
              <a:rPr lang="ru-RU" sz="2400" b="1" dirty="0" err="1" smtClean="0">
                <a:solidFill>
                  <a:srgbClr val="800000"/>
                </a:solidFill>
              </a:rPr>
              <a:t>висувати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нові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оригінальні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ідеї</a:t>
            </a:r>
            <a:r>
              <a:rPr lang="ru-RU" sz="2400" b="1" dirty="0" smtClean="0">
                <a:solidFill>
                  <a:srgbClr val="800000"/>
                </a:solidFill>
              </a:rPr>
              <a:t>, </a:t>
            </a:r>
            <a:r>
              <a:rPr lang="ru-RU" sz="2400" b="1" dirty="0" err="1" smtClean="0">
                <a:solidFill>
                  <a:srgbClr val="800000"/>
                </a:solidFill>
              </a:rPr>
              <a:t>приймати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нестандартні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рішення</a:t>
            </a:r>
            <a:r>
              <a:rPr lang="ru-RU" sz="2400" b="1" dirty="0" smtClean="0">
                <a:solidFill>
                  <a:srgbClr val="800000"/>
                </a:solidFill>
              </a:rPr>
              <a:t>. </a:t>
            </a:r>
            <a:endParaRPr lang="ru-RU" sz="2000" b="1" dirty="0" smtClean="0">
              <a:solidFill>
                <a:srgbClr val="8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4500570"/>
            <a:ext cx="8358246" cy="12858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800000"/>
                </a:solidFill>
              </a:rPr>
              <a:t>Саме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цьому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сприяє</a:t>
            </a:r>
            <a:r>
              <a:rPr lang="ru-RU" sz="2400" b="1" dirty="0" smtClean="0">
                <a:solidFill>
                  <a:srgbClr val="800000"/>
                </a:solidFill>
              </a:rPr>
              <a:t>   </a:t>
            </a:r>
            <a:r>
              <a:rPr lang="ru-RU" sz="2400" b="1" dirty="0" err="1" smtClean="0">
                <a:solidFill>
                  <a:srgbClr val="800000"/>
                </a:solidFill>
              </a:rPr>
              <a:t>впровадження</a:t>
            </a:r>
            <a:r>
              <a:rPr lang="ru-RU" sz="2400" b="1" dirty="0" smtClean="0">
                <a:solidFill>
                  <a:srgbClr val="800000"/>
                </a:solidFill>
              </a:rPr>
              <a:t> у </a:t>
            </a:r>
            <a:r>
              <a:rPr lang="ru-RU" sz="2400" b="1" dirty="0" err="1" smtClean="0">
                <a:solidFill>
                  <a:srgbClr val="800000"/>
                </a:solidFill>
              </a:rPr>
              <a:t>навчально-виховний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процес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інтерактивних</a:t>
            </a:r>
            <a:r>
              <a:rPr lang="ru-RU" sz="2400" b="1" dirty="0" smtClean="0">
                <a:solidFill>
                  <a:srgbClr val="800000"/>
                </a:solidFill>
              </a:rPr>
              <a:t> форм </a:t>
            </a:r>
            <a:r>
              <a:rPr lang="ru-RU" sz="2400" b="1" dirty="0" err="1" smtClean="0">
                <a:solidFill>
                  <a:srgbClr val="800000"/>
                </a:solidFill>
              </a:rPr>
              <a:t>і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методів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навчання</a:t>
            </a:r>
            <a:r>
              <a:rPr lang="ru-RU" sz="2400" b="1" dirty="0" smtClean="0">
                <a:solidFill>
                  <a:srgbClr val="800000"/>
                </a:solidFill>
              </a:rPr>
              <a:t>. </a:t>
            </a:r>
            <a:endParaRPr lang="ru-RU" sz="24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214810" y="3929066"/>
            <a:ext cx="428628" cy="50006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Результат пошуку зображень за запитом &quot;школ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6896">
            <a:off x="7643132" y="5287342"/>
            <a:ext cx="976708" cy="517144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t="29180" b="10074"/>
          <a:stretch>
            <a:fillRect/>
          </a:stretch>
        </p:blipFill>
        <p:spPr bwMode="auto">
          <a:xfrm>
            <a:off x="3195168" y="3000372"/>
            <a:ext cx="2645956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/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Інтерактивні методи навчання      сприяють</a:t>
            </a:r>
            <a:endParaRPr lang="ru-RU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3154362"/>
          </a:xfrm>
        </p:spPr>
        <p:txBody>
          <a:bodyPr/>
          <a:lstStyle/>
          <a:p>
            <a:r>
              <a:rPr lang="uk-UA" sz="4800" b="1" dirty="0" smtClean="0">
                <a:solidFill>
                  <a:srgbClr val="C00000"/>
                </a:solidFill>
                <a:latin typeface="+mn-lt"/>
              </a:rPr>
              <a:t>Інтерактивне навчання-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це</a:t>
            </a:r>
            <a:r>
              <a:rPr lang="uk-UA" sz="4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навчання діалогу, під час якого відбувається взаємодія учасників педагогічного процесу з метою взаєморозуміння, спільного розв'язання навчальних завдань, розвитку особистісних якостей учнів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10" descr="Результат пошуку зображень за запитом &quot;школа&quot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59451">
            <a:off x="7658745" y="5142904"/>
            <a:ext cx="928694" cy="664746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642910" y="4214818"/>
            <a:ext cx="1428760" cy="7858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МЕТА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285984" y="4500570"/>
            <a:ext cx="500066" cy="28575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3500438"/>
            <a:ext cx="5643602" cy="7143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C3300"/>
                </a:solidFill>
              </a:rPr>
              <a:t>Створення комфортних умов навчання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357694"/>
            <a:ext cx="5643602" cy="7858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C3300"/>
                </a:solidFill>
              </a:rPr>
              <a:t>Відчуття учнем своєї успішності, інтелектуальної досконалості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678" y="5286388"/>
            <a:ext cx="5572164" cy="7143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C3300"/>
                </a:solidFill>
              </a:rPr>
              <a:t>Побудова продуктивного освітнього процесу</a:t>
            </a:r>
            <a:endParaRPr lang="ru-RU" sz="24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498</Words>
  <Application>Microsoft Office PowerPoint</Application>
  <PresentationFormat>Экран (4:3)</PresentationFormat>
  <Paragraphs>108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 Бути вчителем – це відчувати свою відповідальність.  Пишатися кожною перемогою, здобутою учнями.  Усвідомлювати, що, кладучи свою цеглину, ти допомагаєш будувати світ.   Антуан де Сент-Екзюпері</vt:lpstr>
      <vt:lpstr>Слайд 3</vt:lpstr>
      <vt:lpstr>Слайд 4</vt:lpstr>
      <vt:lpstr>Слайд 5</vt:lpstr>
      <vt:lpstr>Слайд 6</vt:lpstr>
      <vt:lpstr>Актуальність теми </vt:lpstr>
      <vt:lpstr>Інтерактивні методи навчання      сприяють</vt:lpstr>
      <vt:lpstr>Інтерактивне навчання-це навчання діалогу, під час якого відбувається взаємодія учасників педагогічного процесу з метою взаєморозуміння, спільного розв'язання навчальних завдань, розвитку особистісних якостей учнів</vt:lpstr>
      <vt:lpstr>Слайд 10</vt:lpstr>
      <vt:lpstr>Слайд 11</vt:lpstr>
      <vt:lpstr>Слайд 12</vt:lpstr>
      <vt:lpstr>Основні принципи роботи</vt:lpstr>
      <vt:lpstr>Слайд 14</vt:lpstr>
      <vt:lpstr>Слайд 15</vt:lpstr>
      <vt:lpstr>Участь у ll етапі Всеукраїнської учнівської олімпіади з математики </vt:lpstr>
      <vt:lpstr>Класний керівник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Admin</cp:lastModifiedBy>
  <cp:revision>403</cp:revision>
  <dcterms:created xsi:type="dcterms:W3CDTF">2013-07-29T17:42:42Z</dcterms:created>
  <dcterms:modified xsi:type="dcterms:W3CDTF">2018-03-19T20:53:17Z</dcterms:modified>
</cp:coreProperties>
</file>