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784C-37FD-4424-9412-75C04E39B9B3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9CAA4-D159-4714-A753-F6DFBA70F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821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784C-37FD-4424-9412-75C04E39B9B3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9CAA4-D159-4714-A753-F6DFBA70F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409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784C-37FD-4424-9412-75C04E39B9B3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9CAA4-D159-4714-A753-F6DFBA70F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821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784C-37FD-4424-9412-75C04E39B9B3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9CAA4-D159-4714-A753-F6DFBA70F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397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784C-37FD-4424-9412-75C04E39B9B3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9CAA4-D159-4714-A753-F6DFBA70F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011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784C-37FD-4424-9412-75C04E39B9B3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9CAA4-D159-4714-A753-F6DFBA70F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146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784C-37FD-4424-9412-75C04E39B9B3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9CAA4-D159-4714-A753-F6DFBA70F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624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784C-37FD-4424-9412-75C04E39B9B3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9CAA4-D159-4714-A753-F6DFBA70F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919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784C-37FD-4424-9412-75C04E39B9B3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9CAA4-D159-4714-A753-F6DFBA70F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191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784C-37FD-4424-9412-75C04E39B9B3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9CAA4-D159-4714-A753-F6DFBA70F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741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784C-37FD-4424-9412-75C04E39B9B3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9CAA4-D159-4714-A753-F6DFBA70F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21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784C-37FD-4424-9412-75C04E39B9B3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9CAA4-D159-4714-A753-F6DFBA70F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558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atematikatests.in.ua/pryamokutnyj-trykutnyk-test-18-geometriya-7-kla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Прямокутний трикутник з гострим кутом 30</a:t>
            </a:r>
            <a:r>
              <a:rPr lang="uk-UA" dirty="0" smtClean="0">
                <a:sym typeface="Symbol"/>
              </a:rPr>
              <a:t>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218" name="Picture 2" descr="Картинки по запросу &quot;прямокутний трикутник з кутом 30 градусів презентація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235" y="188640"/>
            <a:ext cx="2592288" cy="1946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988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700808"/>
            <a:ext cx="748883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/>
              <a:t>1. Опрацювати </a:t>
            </a:r>
            <a:r>
              <a:rPr lang="uk-UA" sz="3200" b="1" dirty="0"/>
              <a:t>презентацію:</a:t>
            </a:r>
            <a:r>
              <a:rPr lang="uk-UA" sz="3200" dirty="0"/>
              <a:t> </a:t>
            </a:r>
            <a:endParaRPr lang="uk-UA" sz="3200" dirty="0" smtClean="0"/>
          </a:p>
          <a:p>
            <a:r>
              <a:rPr lang="uk-UA" sz="3200" dirty="0" smtClean="0"/>
              <a:t>А) виконати </a:t>
            </a:r>
            <a:r>
              <a:rPr lang="uk-UA" sz="3200" dirty="0"/>
              <a:t>математичний диктант, </a:t>
            </a:r>
            <a:endParaRPr lang="uk-UA" sz="3200" dirty="0" smtClean="0"/>
          </a:p>
          <a:p>
            <a:r>
              <a:rPr lang="uk-UA" sz="3200" dirty="0" smtClean="0"/>
              <a:t>В) усні вправи</a:t>
            </a:r>
            <a:r>
              <a:rPr lang="uk-UA" sz="3200" dirty="0"/>
              <a:t>,  </a:t>
            </a:r>
            <a:endParaRPr lang="uk-UA" sz="3200" dirty="0" smtClean="0"/>
          </a:p>
          <a:p>
            <a:r>
              <a:rPr lang="uk-UA" sz="3200" smtClean="0"/>
              <a:t>С) рішить  </a:t>
            </a:r>
            <a:r>
              <a:rPr lang="uk-UA" sz="3200" dirty="0"/>
              <a:t>самостійно задачу 1.</a:t>
            </a:r>
            <a:endParaRPr lang="ru-RU" sz="3200" dirty="0"/>
          </a:p>
          <a:p>
            <a:r>
              <a:rPr lang="uk-UA" sz="3200" dirty="0" smtClean="0"/>
              <a:t>2. Виконати </a:t>
            </a:r>
            <a:r>
              <a:rPr lang="uk-UA" sz="3200" dirty="0"/>
              <a:t>тестове завдання: (самоперевірка)</a:t>
            </a:r>
            <a:endParaRPr lang="ru-RU" sz="3200" dirty="0"/>
          </a:p>
          <a:p>
            <a:r>
              <a:rPr lang="ru-RU" sz="3200" u="sng" dirty="0" err="1">
                <a:hlinkClick r:id="rId2"/>
              </a:rPr>
              <a:t>https</a:t>
            </a:r>
            <a:r>
              <a:rPr lang="uk-UA" sz="3200" u="sng" dirty="0">
                <a:hlinkClick r:id="rId2"/>
              </a:rPr>
              <a:t>://</a:t>
            </a:r>
            <a:r>
              <a:rPr lang="ru-RU" sz="3200" u="sng" dirty="0" err="1">
                <a:hlinkClick r:id="rId2"/>
              </a:rPr>
              <a:t>matematikatests</a:t>
            </a:r>
            <a:r>
              <a:rPr lang="uk-UA" sz="3200" u="sng" dirty="0">
                <a:hlinkClick r:id="rId2"/>
              </a:rPr>
              <a:t>.</a:t>
            </a:r>
            <a:r>
              <a:rPr lang="ru-RU" sz="3200" u="sng" dirty="0" err="1">
                <a:hlinkClick r:id="rId2"/>
              </a:rPr>
              <a:t>in</a:t>
            </a:r>
            <a:r>
              <a:rPr lang="uk-UA" sz="3200" u="sng" dirty="0">
                <a:hlinkClick r:id="rId2"/>
              </a:rPr>
              <a:t>.</a:t>
            </a:r>
            <a:r>
              <a:rPr lang="ru-RU" sz="3200" u="sng" dirty="0" err="1">
                <a:hlinkClick r:id="rId2"/>
              </a:rPr>
              <a:t>ua</a:t>
            </a:r>
            <a:r>
              <a:rPr lang="uk-UA" sz="3200" u="sng" dirty="0">
                <a:hlinkClick r:id="rId2"/>
              </a:rPr>
              <a:t>/</a:t>
            </a:r>
            <a:r>
              <a:rPr lang="ru-RU" sz="3200" u="sng" dirty="0" err="1">
                <a:hlinkClick r:id="rId2"/>
              </a:rPr>
              <a:t>pryamokutnyj</a:t>
            </a:r>
            <a:r>
              <a:rPr lang="uk-UA" sz="3200" u="sng" dirty="0">
                <a:hlinkClick r:id="rId2"/>
              </a:rPr>
              <a:t>-</a:t>
            </a:r>
            <a:r>
              <a:rPr lang="ru-RU" sz="3200" u="sng" dirty="0" err="1">
                <a:hlinkClick r:id="rId2"/>
              </a:rPr>
              <a:t>trykutnyk</a:t>
            </a:r>
            <a:r>
              <a:rPr lang="uk-UA" sz="3200" u="sng" dirty="0">
                <a:hlinkClick r:id="rId2"/>
              </a:rPr>
              <a:t>-</a:t>
            </a:r>
            <a:r>
              <a:rPr lang="ru-RU" sz="3200" u="sng" dirty="0" err="1">
                <a:hlinkClick r:id="rId2"/>
              </a:rPr>
              <a:t>test</a:t>
            </a:r>
            <a:r>
              <a:rPr lang="uk-UA" sz="3200" u="sng" dirty="0">
                <a:hlinkClick r:id="rId2"/>
              </a:rPr>
              <a:t>-18-</a:t>
            </a:r>
            <a:r>
              <a:rPr lang="ru-RU" sz="3200" u="sng" dirty="0" err="1">
                <a:hlinkClick r:id="rId2"/>
              </a:rPr>
              <a:t>geometriya</a:t>
            </a:r>
            <a:r>
              <a:rPr lang="uk-UA" sz="3200" u="sng" dirty="0">
                <a:hlinkClick r:id="rId2"/>
              </a:rPr>
              <a:t>-7-</a:t>
            </a:r>
            <a:r>
              <a:rPr lang="ru-RU" sz="3200" u="sng" dirty="0" err="1">
                <a:hlinkClick r:id="rId2"/>
              </a:rPr>
              <a:t>klas</a:t>
            </a:r>
            <a:r>
              <a:rPr lang="uk-UA" sz="3200" u="sng" dirty="0">
                <a:hlinkClick r:id="rId2"/>
              </a:rPr>
              <a:t>/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71503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96752"/>
            <a:ext cx="7560840" cy="5230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155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24744"/>
            <a:ext cx="7200800" cy="5351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611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Властивість катета, </a:t>
            </a:r>
            <a:br>
              <a:rPr lang="uk-UA" dirty="0" smtClean="0"/>
            </a:br>
            <a:r>
              <a:rPr lang="uk-UA" dirty="0" smtClean="0"/>
              <a:t>що лежить проти кута 30</a:t>
            </a:r>
            <a:r>
              <a:rPr lang="uk-UA" dirty="0" smtClean="0">
                <a:sym typeface="Symbol"/>
              </a:rPr>
              <a:t></a:t>
            </a:r>
            <a:endParaRPr lang="ru-RU" dirty="0"/>
          </a:p>
        </p:txBody>
      </p:sp>
      <p:pic>
        <p:nvPicPr>
          <p:cNvPr id="8194" name="Picture 2" descr="Картинки по запросу &quot;прямокутний трикутник з кутом 30 градусів презентація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4" t="17438" r="3024"/>
          <a:stretch/>
        </p:blipFill>
        <p:spPr bwMode="auto">
          <a:xfrm>
            <a:off x="323528" y="1484784"/>
            <a:ext cx="8208912" cy="5256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418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Картинки по запросу &quot;прямокутний трикутник з кутом 30 градусів презентація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8568952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572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Усні вправи. </a:t>
            </a:r>
            <a:r>
              <a:rPr lang="uk-UA" sz="2700" dirty="0" smtClean="0"/>
              <a:t/>
            </a:r>
            <a:br>
              <a:rPr lang="uk-UA" sz="2700" dirty="0" smtClean="0"/>
            </a:br>
            <a:r>
              <a:rPr lang="uk-UA" sz="2700" dirty="0" smtClean="0"/>
              <a:t> За даними, вказаними на рисунку, знайдіть невідомий елемент</a:t>
            </a:r>
            <a:endParaRPr lang="ru-RU" sz="27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33"/>
          <a:stretch/>
        </p:blipFill>
        <p:spPr bwMode="auto">
          <a:xfrm>
            <a:off x="431569" y="1268760"/>
            <a:ext cx="8424936" cy="2914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2" t="22250" r="870" b="29976"/>
          <a:stretch/>
        </p:blipFill>
        <p:spPr bwMode="auto">
          <a:xfrm>
            <a:off x="414336" y="4030565"/>
            <a:ext cx="8280920" cy="2491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998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Рішить </a:t>
            </a:r>
            <a:r>
              <a:rPr lang="uk-UA" smtClean="0"/>
              <a:t>самостійно задачу 1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8229600" cy="3890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182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649"/>
            <a:ext cx="6696744" cy="2267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677" y="2195144"/>
            <a:ext cx="6079406" cy="4431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486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282" y="1412776"/>
            <a:ext cx="7488832" cy="5212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7544391" cy="1576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788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68</Words>
  <Application>Microsoft Office PowerPoint</Application>
  <PresentationFormat>Экран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Прямокутний трикутник з гострим кутом 30</vt:lpstr>
      <vt:lpstr>Презентация PowerPoint</vt:lpstr>
      <vt:lpstr>Презентация PowerPoint</vt:lpstr>
      <vt:lpstr>Властивість катета,  що лежить проти кута 30</vt:lpstr>
      <vt:lpstr>Презентация PowerPoint</vt:lpstr>
      <vt:lpstr>Усні вправи.   За даними, вказаними на рисунку, знайдіть невідомий елемент</vt:lpstr>
      <vt:lpstr>Рішить самостійно задачу 1</vt:lpstr>
      <vt:lpstr>Презентация PowerPoint</vt:lpstr>
      <vt:lpstr>Презентация PowerPoint</vt:lpstr>
      <vt:lpstr>Завдання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Прямокутний трикутник. З кутом 30</dc:title>
  <dc:creator>ола</dc:creator>
  <cp:lastModifiedBy>ола</cp:lastModifiedBy>
  <cp:revision>7</cp:revision>
  <dcterms:created xsi:type="dcterms:W3CDTF">2020-03-25T10:48:45Z</dcterms:created>
  <dcterms:modified xsi:type="dcterms:W3CDTF">2020-03-27T08:07:47Z</dcterms:modified>
</cp:coreProperties>
</file>