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EA716E-C357-4C73-BF5F-9DE05B53E78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9B76F6-AD7F-47C3-B87A-45F86FBD3D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Коронавирус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Гнилосыр</a:t>
            </a:r>
            <a:r>
              <a:rPr lang="ru-RU" dirty="0" smtClean="0"/>
              <a:t> Виктория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Коронавирус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— это острое вирусное заболевание, характеризующееся преимущественным поражением дыхательной системы и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желудочно-кишечного тракта.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Коронавирус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является зоонозной инфекцией по происхождению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AutoShape 20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AutoShape 22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AutoShape 24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0" name="AutoShape 26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2" name="AutoShape 28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4" name="AutoShape 30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6" name="AutoShape 32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8" name="AutoShape 34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" name="Рисунок 21" descr="r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3628285" cy="2279551"/>
          </a:xfrm>
          <a:prstGeom prst="rect">
            <a:avLst/>
          </a:prstGeom>
        </p:spPr>
      </p:pic>
      <p:sp>
        <p:nvSpPr>
          <p:cNvPr id="1060" name="AutoShape 36" descr="Картинки по запросу &quot;коронавиру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" name="Рисунок 23" descr="Без названия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221088"/>
            <a:ext cx="3240360" cy="2376264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4211960" y="1772816"/>
            <a:ext cx="4176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latin typeface="Arial" pitchFamily="34" charset="0"/>
                <a:cs typeface="Arial" pitchFamily="34" charset="0"/>
              </a:rPr>
              <a:t>Коронавирус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у человека первой или второй группы считается возбудителем не тяжелых респираторных вирусных инфекций.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4293096"/>
            <a:ext cx="42484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Причинами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коронавируса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являются мутации, в результате которых появляется новый тип вируса. Источником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коронавирусной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инфекции, как правило, является больной человек. При этом, период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контагиозности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неопределенно долгий.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21288"/>
            <a:ext cx="7467600" cy="64807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 людей восприимчивость к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коронавирусу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очень высокая, заболеванию подвержены все возрастные группы.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62_mai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88640"/>
            <a:ext cx="3744416" cy="2376264"/>
          </a:xfrm>
          <a:prstGeom prst="rect">
            <a:avLst/>
          </a:prstGeom>
        </p:spPr>
      </p:pic>
      <p:pic>
        <p:nvPicPr>
          <p:cNvPr id="4" name="Рисунок 3" descr="koronavirus-5-640x39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996952"/>
            <a:ext cx="4032448" cy="23804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476672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При обычной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коронавирусной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 инфекции полное выздоровление обычно наступает через 5-7 дней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1609423"/>
            <a:ext cx="4536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заболевание протекает в более тяжелой форме, на выздоровление может уйти две и более недели.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644008" y="2670080"/>
            <a:ext cx="4032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сегодняшний день специфических мер профилактики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коронавируса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нет — вакцина пока не разработана.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появлении малейших симптомов заболевания рекомендуется находиться дома.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365104"/>
            <a:ext cx="41044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Провести диагностику </a:t>
            </a:r>
            <a:r>
              <a:rPr lang="ru-RU" sz="1400" dirty="0" err="1"/>
              <a:t>коронавируса</a:t>
            </a:r>
            <a:r>
              <a:rPr lang="ru-RU" sz="1400" dirty="0"/>
              <a:t> только по клинической картине невозможно, так как симптомы </a:t>
            </a:r>
            <a:r>
              <a:rPr lang="ru-RU" sz="1400" dirty="0" err="1"/>
              <a:t>коронавируса</a:t>
            </a:r>
            <a:r>
              <a:rPr lang="ru-RU" sz="1400" dirty="0"/>
              <a:t> полностью идентичны симптомам других респираторных инфекций. Быстро определить наличие </a:t>
            </a:r>
            <a:r>
              <a:rPr lang="ru-RU" sz="1400" dirty="0" err="1"/>
              <a:t>коронавируса</a:t>
            </a:r>
            <a:r>
              <a:rPr lang="ru-RU" sz="1400" dirty="0"/>
              <a:t> в организме позволяют тест-системы.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700808"/>
            <a:ext cx="6696744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167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Коронавирус </vt:lpstr>
      <vt:lpstr>Коронавирус — это острое вирусное заболевание, характеризующееся преимущественным поражением дыхательной системы и желудочно-кишечного тракта. Коронавирус является зоонозной инфекцией по происхождению.</vt:lpstr>
      <vt:lpstr>У людей восприимчивость к коронавирусу очень высокая, заболеванию подвержены все возрастные группы. 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Коронавирус</dc:title>
  <dc:creator>XTreme.ws</dc:creator>
  <cp:lastModifiedBy>XTreme.ws</cp:lastModifiedBy>
  <cp:revision>5</cp:revision>
  <dcterms:created xsi:type="dcterms:W3CDTF">2020-03-11T18:41:06Z</dcterms:created>
  <dcterms:modified xsi:type="dcterms:W3CDTF">2020-03-11T19:30:09Z</dcterms:modified>
</cp:coreProperties>
</file>