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DEA716E-C357-4C73-BF5F-9DE05B53E788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59B76F6-AD7F-47C3-B87A-45F86FBD3DD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716E-C357-4C73-BF5F-9DE05B53E788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B76F6-AD7F-47C3-B87A-45F86FBD3D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716E-C357-4C73-BF5F-9DE05B53E788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B76F6-AD7F-47C3-B87A-45F86FBD3D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DEA716E-C357-4C73-BF5F-9DE05B53E788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59B76F6-AD7F-47C3-B87A-45F86FBD3DD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DEA716E-C357-4C73-BF5F-9DE05B53E788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59B76F6-AD7F-47C3-B87A-45F86FBD3DD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716E-C357-4C73-BF5F-9DE05B53E788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B76F6-AD7F-47C3-B87A-45F86FBD3DD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716E-C357-4C73-BF5F-9DE05B53E788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B76F6-AD7F-47C3-B87A-45F86FBD3DD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DEA716E-C357-4C73-BF5F-9DE05B53E788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59B76F6-AD7F-47C3-B87A-45F86FBD3DD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716E-C357-4C73-BF5F-9DE05B53E788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B76F6-AD7F-47C3-B87A-45F86FBD3D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DEA716E-C357-4C73-BF5F-9DE05B53E788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59B76F6-AD7F-47C3-B87A-45F86FBD3DDC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DEA716E-C357-4C73-BF5F-9DE05B53E788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59B76F6-AD7F-47C3-B87A-45F86FBD3DDC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DEA716E-C357-4C73-BF5F-9DE05B53E788}" type="datetimeFigureOut">
              <a:rPr lang="ru-RU" smtClean="0"/>
              <a:t>11.03.2020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59B76F6-AD7F-47C3-B87A-45F86FBD3DD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err="1"/>
              <a:t>Коронавирус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Гнилосыр</a:t>
            </a:r>
            <a:r>
              <a:rPr lang="ru-RU" dirty="0" smtClean="0"/>
              <a:t> Виктория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Коронавирус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— это острое вирусное заболевание, характеризующееся преимущественным поражением дыхательной системы и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желудочно-кишечного тракта.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Коронавирус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является зоонозной инфекцией по происхождению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AutoShape 2" descr="Картинки по запросу &quot;коронавирус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артинки по запросу &quot;коронавирус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Картинки по запросу &quot;коронавирус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Картинки по запросу &quot;коронавирус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Картинки по запросу &quot;коронавирус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AutoShape 12" descr="Картинки по запросу &quot;коронавирус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8" name="AutoShape 14" descr="Картинки по запросу &quot;коронавирус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0" name="AutoShape 16" descr="Картинки по запросу &quot;коронавирус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2" name="AutoShape 18" descr="Картинки по запросу &quot;коронавирус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4" name="AutoShape 20" descr="Картинки по запросу &quot;коронавирус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6" name="AutoShape 22" descr="Картинки по запросу &quot;коронавирус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48" name="AutoShape 24" descr="Картинки по запросу &quot;коронавирус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50" name="AutoShape 26" descr="Картинки по запросу &quot;коронавирус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52" name="AutoShape 28" descr="Картинки по запросу &quot;коронавирус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54" name="AutoShape 30" descr="Картинки по запросу &quot;коронавирус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56" name="AutoShape 32" descr="Картинки по запросу &quot;коронавирус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58" name="AutoShape 34" descr="Картинки по запросу &quot;коронавирус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2" name="Рисунок 21" descr="r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556792"/>
            <a:ext cx="3628285" cy="2279551"/>
          </a:xfrm>
          <a:prstGeom prst="rect">
            <a:avLst/>
          </a:prstGeom>
        </p:spPr>
      </p:pic>
      <p:sp>
        <p:nvSpPr>
          <p:cNvPr id="1060" name="AutoShape 36" descr="Картинки по запросу &quot;коронавирус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4" name="Рисунок 23" descr="Без названия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4221088"/>
            <a:ext cx="3240360" cy="2376264"/>
          </a:xfrm>
          <a:prstGeom prst="rect">
            <a:avLst/>
          </a:prstGeom>
        </p:spPr>
      </p:pic>
      <p:sp>
        <p:nvSpPr>
          <p:cNvPr id="25" name="Прямоугольник 24"/>
          <p:cNvSpPr/>
          <p:nvPr/>
        </p:nvSpPr>
        <p:spPr>
          <a:xfrm>
            <a:off x="4211960" y="1772816"/>
            <a:ext cx="417646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>
                <a:latin typeface="Arial" pitchFamily="34" charset="0"/>
                <a:cs typeface="Arial" pitchFamily="34" charset="0"/>
              </a:rPr>
              <a:t>Коронавирус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у человека первой или второй группы считается возбудителем не тяжелых респираторных вирусных инфекций.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51520" y="4293096"/>
            <a:ext cx="42484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Причинами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коронавируса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являются мутации, в результате которых появляется новый тип вируса. Источником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коронавирусной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инфекции, как правило, является больной человек. При этом, период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контагиозности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неопределенно долгий.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21288"/>
            <a:ext cx="7467600" cy="648072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У людей восприимчивость к </a:t>
            </a:r>
            <a:r>
              <a:rPr lang="ru-RU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коронавирусу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очень высокая, заболеванию подвержены все возрастные группы. 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3" name="Рисунок 2" descr="62_main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188640"/>
            <a:ext cx="3744416" cy="2376264"/>
          </a:xfrm>
          <a:prstGeom prst="rect">
            <a:avLst/>
          </a:prstGeom>
        </p:spPr>
      </p:pic>
      <p:pic>
        <p:nvPicPr>
          <p:cNvPr id="4" name="Рисунок 3" descr="koronavirus-5-640x39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2996952"/>
            <a:ext cx="4032448" cy="238048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51520" y="476672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При обычной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коронавирусной</a:t>
            </a:r>
            <a:r>
              <a:rPr lang="ru-RU" dirty="0">
                <a:latin typeface="Arial" pitchFamily="34" charset="0"/>
                <a:cs typeface="Arial" pitchFamily="34" charset="0"/>
              </a:rPr>
              <a:t> инфекции полное выздоровление обычно наступает через 5-7 дней</a:t>
            </a: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323528" y="1609423"/>
            <a:ext cx="45365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Если заболевание протекает в более тяжелой форме, на выздоровление может уйти две и более недели.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4644008" y="2670080"/>
            <a:ext cx="403244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сегодняшний день специфических мер профилактики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коронавируса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нет — вакцина пока не разработана.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появлении малейших симптомов заболевания рекомендуется находиться дома.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4365104"/>
            <a:ext cx="41044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Провести диагностику </a:t>
            </a:r>
            <a:r>
              <a:rPr lang="ru-RU" sz="1400" dirty="0" err="1"/>
              <a:t>коронавируса</a:t>
            </a:r>
            <a:r>
              <a:rPr lang="ru-RU" sz="1400" dirty="0"/>
              <a:t> только по клинической картине невозможно, так как симптомы </a:t>
            </a:r>
            <a:r>
              <a:rPr lang="ru-RU" sz="1400" dirty="0" err="1"/>
              <a:t>коронавируса</a:t>
            </a:r>
            <a:r>
              <a:rPr lang="ru-RU" sz="1400" dirty="0"/>
              <a:t> полностью идентичны симптомам других респираторных инфекций. Быстро определить наличие </a:t>
            </a:r>
            <a:r>
              <a:rPr lang="ru-RU" sz="1400" dirty="0" err="1"/>
              <a:t>коронавируса</a:t>
            </a:r>
            <a:r>
              <a:rPr lang="ru-RU" sz="1400" dirty="0"/>
              <a:t> в организме позволяют тест-системы.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 descr="Без названия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1700808"/>
            <a:ext cx="6696744" cy="3816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49</TotalTime>
  <Words>167</Words>
  <Application>Microsoft Office PowerPoint</Application>
  <PresentationFormat>Экран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Коронавирус </vt:lpstr>
      <vt:lpstr>Коронавирус — это острое вирусное заболевание, характеризующееся преимущественным поражением дыхательной системы и желудочно-кишечного тракта. Коронавирус является зоонозной инфекцией по происхождению.</vt:lpstr>
      <vt:lpstr>У людей восприимчивость к коронавирусу очень высокая, заболеванию подвержены все возрастные группы. </vt:lpstr>
      <vt:lpstr>Слайд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Коронавирус</dc:title>
  <dc:creator>XTreme.ws</dc:creator>
  <cp:lastModifiedBy>XTreme.ws</cp:lastModifiedBy>
  <cp:revision>5</cp:revision>
  <dcterms:created xsi:type="dcterms:W3CDTF">2020-03-11T18:41:06Z</dcterms:created>
  <dcterms:modified xsi:type="dcterms:W3CDTF">2020-03-11T19:30:09Z</dcterms:modified>
</cp:coreProperties>
</file>