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56" r:id="rId4"/>
    <p:sldId id="258" r:id="rId5"/>
    <p:sldId id="260" r:id="rId6"/>
    <p:sldId id="268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Картинки по запросу &quot;розвиток моторики рук&quot;"/>
          <p:cNvPicPr>
            <a:picLocks noChangeAspect="1" noChangeArrowheads="1"/>
          </p:cNvPicPr>
          <p:nvPr/>
        </p:nvPicPr>
        <p:blipFill>
          <a:blip r:embed="rId3" cstate="print"/>
          <a:srcRect l="9450" t="2800" r="3401" b="76200"/>
          <a:stretch>
            <a:fillRect/>
          </a:stretch>
        </p:blipFill>
        <p:spPr bwMode="auto">
          <a:xfrm>
            <a:off x="1115616" y="620688"/>
            <a:ext cx="6984776" cy="1872208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&quot;розвиток моторики рук&quot;"/>
          <p:cNvPicPr>
            <a:picLocks noChangeAspect="1" noChangeArrowheads="1"/>
          </p:cNvPicPr>
          <p:nvPr/>
        </p:nvPicPr>
        <p:blipFill>
          <a:blip r:embed="rId4" cstate="print"/>
          <a:srcRect l="28439" t="19044" r="22979" b="70013"/>
          <a:stretch>
            <a:fillRect/>
          </a:stretch>
        </p:blipFill>
        <p:spPr bwMode="auto">
          <a:xfrm>
            <a:off x="3131840" y="2492896"/>
            <a:ext cx="2952328" cy="936104"/>
          </a:xfrm>
          <a:prstGeom prst="rect">
            <a:avLst/>
          </a:prstGeom>
          <a:noFill/>
        </p:spPr>
      </p:pic>
      <p:pic>
        <p:nvPicPr>
          <p:cNvPr id="17416" name="Picture 8" descr="Картинки по запросу &quot;розвиток моторики рук&quot;"/>
          <p:cNvPicPr>
            <a:picLocks noChangeAspect="1" noChangeArrowheads="1"/>
          </p:cNvPicPr>
          <p:nvPr/>
        </p:nvPicPr>
        <p:blipFill>
          <a:blip r:embed="rId5" cstate="print"/>
          <a:srcRect l="34363" t="33170" r="22979" b="29994"/>
          <a:stretch>
            <a:fillRect/>
          </a:stretch>
        </p:blipFill>
        <p:spPr bwMode="auto">
          <a:xfrm>
            <a:off x="3347864" y="3501008"/>
            <a:ext cx="2592288" cy="2592288"/>
          </a:xfrm>
          <a:prstGeom prst="rect">
            <a:avLst/>
          </a:prstGeom>
          <a:noFill/>
        </p:spPr>
      </p:pic>
      <p:pic>
        <p:nvPicPr>
          <p:cNvPr id="17418" name="Picture 10" descr="Картинки по запросу &quot;розвиток моторики рук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429000"/>
            <a:ext cx="2321024" cy="2223190"/>
          </a:xfrm>
          <a:prstGeom prst="rect">
            <a:avLst/>
          </a:prstGeom>
          <a:noFill/>
        </p:spPr>
      </p:pic>
      <p:pic>
        <p:nvPicPr>
          <p:cNvPr id="17420" name="Picture 12" descr="Картинки по запросу &quot;розвиток моторики рук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6601" y="3212976"/>
            <a:ext cx="2520038" cy="268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4183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48680"/>
            <a:ext cx="1876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852936"/>
            <a:ext cx="3995936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581128"/>
            <a:ext cx="3864496" cy="15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764704"/>
            <a:ext cx="2016224" cy="176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81642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396044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8680"/>
            <a:ext cx="40324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816424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67240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8884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692696"/>
            <a:ext cx="3744415" cy="54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9604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764704"/>
            <a:ext cx="396044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93345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20809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7418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Юрист</cp:lastModifiedBy>
  <cp:revision>8</cp:revision>
  <dcterms:created xsi:type="dcterms:W3CDTF">2020-02-12T18:27:18Z</dcterms:created>
  <dcterms:modified xsi:type="dcterms:W3CDTF">2020-05-14T07:21:17Z</dcterms:modified>
</cp:coreProperties>
</file>