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80" y="16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842708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малюнки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3306"/>
            <a:ext cx="829137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63361"/>
            <a:ext cx="1956964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63361"/>
            <a:ext cx="1872208" cy="13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" y="-27558"/>
            <a:ext cx="9124386" cy="676892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31640" y="3573016"/>
            <a:ext cx="5832648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846199"/>
            <a:ext cx="568863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дитинча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? 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" b="99310" l="344" r="97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828" y="39895"/>
            <a:ext cx="4608512" cy="3581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3656" y="3744064"/>
            <a:ext cx="5500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голова, 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голівонька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вусики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лапи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лапки.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кігті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кігтики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кошеняти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оченята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554" y="693179"/>
            <a:ext cx="3143060" cy="262426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2699792" y="410268"/>
            <a:ext cx="792088" cy="28291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1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8264 0.1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1257 L -0.09045 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25162 L -0.0276 0.28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28311 L 0.0434 0.07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7477 L 0.44497 0.15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7 0.15718 L 0.40556 0.230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23079 L 0.39774 0.3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4 0.33565 L 0.44497 0.409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6 0.40926 L 0.48125 0.23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" y="-7654"/>
            <a:ext cx="9131512" cy="6865654"/>
          </a:xfrm>
          <a:prstGeom prst="rect">
            <a:avLst/>
          </a:prstGeom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8532440" y="6030416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77" y="476672"/>
            <a:ext cx="2288877" cy="1759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1719071" cy="1546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60844"/>
            <a:ext cx="2363792" cy="1895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5" y="3423677"/>
            <a:ext cx="1927070" cy="1363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58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1436900" cy="1187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3423677"/>
            <a:ext cx="1758922" cy="13141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7" y="6030416"/>
            <a:ext cx="350570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кричить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88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Osnova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HP</cp:lastModifiedBy>
  <cp:revision>53</cp:revision>
  <dcterms:created xsi:type="dcterms:W3CDTF">2015-04-14T09:30:29Z</dcterms:created>
  <dcterms:modified xsi:type="dcterms:W3CDTF">2015-06-30T11:04:33Z</dcterms:modified>
</cp:coreProperties>
</file>