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316" r:id="rId5"/>
    <p:sldId id="317" r:id="rId6"/>
    <p:sldId id="31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0E86-81D1-459A-81B5-3C8161C65A98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A5D0-B94D-41D8-BB2A-2A9B95BED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BAB3-E5C6-49F2-AEA2-0698523E86EF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EB9A-69B3-4604-9AB6-6D7409041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A7659-59A5-43FB-88A3-316124949162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547E-E002-47C0-93E0-C5FD55F5B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EBB-E665-49E1-A1A4-DFB8974E778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C088-05C7-4330-849B-F811680F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A610-5DE6-4466-A000-9575D076B6E5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B501-7B8A-4358-8B83-AA1D67732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EE38-6786-4E2B-8ECA-94FF11700005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4BAD-8940-4E28-8680-A7142D387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8E60-B879-46EF-BE35-74E8365A1381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C9EB-8C16-4EFE-BDFB-0E7D5F63B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7099-49F7-45AD-894D-9ABC007E286C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7610-F79B-485E-A931-3FDD4E0FD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B7CA-5815-4BBF-9D8E-98654165AD5B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9564-C89F-4BC9-80FE-36E74C5DE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98B1-3324-4943-81B6-FAEF7F9CACCC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892A-CD72-4569-8EE2-40430B68F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51C3-F13A-444C-BEC4-11C7634B0CEC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65A4-094A-466E-BDA3-640316B45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541669-038E-4AAF-AC58-3CB31D98802C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A5D800-F23F-4922-BEDF-1AEA6773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6165304"/>
            <a:ext cx="277031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Відгадайте загадки.</a:t>
            </a:r>
            <a:endParaRPr kumimoji="0" lang="uk-UA" sz="2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528" y="628652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оробей" descr="воробе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548680"/>
            <a:ext cx="1642287" cy="1440160"/>
          </a:xfrm>
          <a:prstGeom prst="rect">
            <a:avLst/>
          </a:prstGeom>
        </p:spPr>
      </p:pic>
      <p:pic>
        <p:nvPicPr>
          <p:cNvPr id="8" name="Ворона" descr="Воро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32656"/>
            <a:ext cx="2238372" cy="2417363"/>
          </a:xfrm>
          <a:prstGeom prst="rect">
            <a:avLst/>
          </a:prstGeom>
        </p:spPr>
      </p:pic>
      <p:pic>
        <p:nvPicPr>
          <p:cNvPr id="10" name="Сорока" descr="Соро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11560" y="3284984"/>
            <a:ext cx="3766884" cy="2007107"/>
          </a:xfrm>
          <a:prstGeom prst="rect">
            <a:avLst/>
          </a:prstGeom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788024" y="4005064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Маленький хлопчик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Стрибнув на стовпчик.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двору пострибав,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 зернятка зібрав.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76672"/>
            <a:ext cx="2016224" cy="1656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синиц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548680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6165304"/>
            <a:ext cx="277031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Відгадайте загадки.</a:t>
            </a:r>
            <a:endParaRPr kumimoji="0" lang="uk-UA" sz="2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Воробей" descr="воробе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548680"/>
            <a:ext cx="1642287" cy="1440160"/>
          </a:xfrm>
          <a:prstGeom prst="rect">
            <a:avLst/>
          </a:prstGeom>
        </p:spPr>
      </p:pic>
      <p:pic>
        <p:nvPicPr>
          <p:cNvPr id="8" name="Ворона" descr="Воро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32656"/>
            <a:ext cx="2238372" cy="2417363"/>
          </a:xfrm>
          <a:prstGeom prst="rect">
            <a:avLst/>
          </a:prstGeom>
        </p:spPr>
      </p:pic>
      <p:pic>
        <p:nvPicPr>
          <p:cNvPr id="10" name="Сорока" descr="Соро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11560" y="3140968"/>
            <a:ext cx="3766884" cy="2007107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76056" y="4221088"/>
            <a:ext cx="3744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 сірувата,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Хода мішкувата,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Горда персона —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Звуть її…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260648"/>
            <a:ext cx="2448272" cy="2664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синиц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548680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6165304"/>
            <a:ext cx="277031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Відгадайте загадки.</a:t>
            </a:r>
            <a:endParaRPr kumimoji="0" lang="uk-UA" sz="2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Воробей" descr="воробе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548680"/>
            <a:ext cx="1642287" cy="1440160"/>
          </a:xfrm>
          <a:prstGeom prst="rect">
            <a:avLst/>
          </a:prstGeom>
        </p:spPr>
      </p:pic>
      <p:pic>
        <p:nvPicPr>
          <p:cNvPr id="8" name="Ворона" descr="Воро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32656"/>
            <a:ext cx="2238372" cy="2417363"/>
          </a:xfrm>
          <a:prstGeom prst="rect">
            <a:avLst/>
          </a:prstGeom>
        </p:spPr>
      </p:pic>
      <p:pic>
        <p:nvPicPr>
          <p:cNvPr id="10" name="Сорока" descr="Соро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11560" y="3140968"/>
            <a:ext cx="3766884" cy="2007107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синиц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548680"/>
            <a:ext cx="1368152" cy="13681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732240" y="332656"/>
            <a:ext cx="1800200" cy="1872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9992" y="4221088"/>
            <a:ext cx="43515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Жовтогруді щебетушки мають чорні капелюшки,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Сірі лапки, білі щічки,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називаються…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6165304"/>
            <a:ext cx="277031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Відгадайте загадки.</a:t>
            </a:r>
            <a:endParaRPr kumimoji="0" lang="uk-UA" sz="2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Воробей" descr="воробе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548680"/>
            <a:ext cx="1642287" cy="1440160"/>
          </a:xfrm>
          <a:prstGeom prst="rect">
            <a:avLst/>
          </a:prstGeom>
        </p:spPr>
      </p:pic>
      <p:pic>
        <p:nvPicPr>
          <p:cNvPr id="8" name="Ворона" descr="Воро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32656"/>
            <a:ext cx="2238372" cy="2417363"/>
          </a:xfrm>
          <a:prstGeom prst="rect">
            <a:avLst/>
          </a:prstGeom>
        </p:spPr>
      </p:pic>
      <p:pic>
        <p:nvPicPr>
          <p:cNvPr id="10" name="Сорока" descr="Соро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3568" y="3140968"/>
            <a:ext cx="3766884" cy="2007107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932040" y="4221088"/>
            <a:ext cx="38884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Стрибає між гілок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Пташина білобока,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Криклива, крадькувата,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звуть її…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2996952"/>
            <a:ext cx="4392488" cy="24482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синиц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548680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6165304"/>
            <a:ext cx="4223207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Порівняйте й опишіть пташок.</a:t>
            </a:r>
            <a:endParaRPr kumimoji="0" lang="uk-UA" sz="2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оробе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20688"/>
            <a:ext cx="2473722" cy="2169265"/>
          </a:xfrm>
          <a:prstGeom prst="rect">
            <a:avLst/>
          </a:prstGeom>
        </p:spPr>
      </p:pic>
      <p:pic>
        <p:nvPicPr>
          <p:cNvPr id="9" name="Рисунок 8" descr="синиц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996952"/>
            <a:ext cx="2233308" cy="2233308"/>
          </a:xfrm>
          <a:prstGeom prst="rect">
            <a:avLst/>
          </a:prstGeom>
        </p:spPr>
      </p:pic>
      <p:pic>
        <p:nvPicPr>
          <p:cNvPr id="10" name="Рисунок 9" descr="снегирь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548680"/>
            <a:ext cx="3024336" cy="226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6021288"/>
            <a:ext cx="4863511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Розкажіть, де знаходяться пташки.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136201" cy="542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6444</TotalTime>
  <Words>78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Osnova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Home</cp:lastModifiedBy>
  <cp:revision>65</cp:revision>
  <dcterms:created xsi:type="dcterms:W3CDTF">2015-04-14T09:30:29Z</dcterms:created>
  <dcterms:modified xsi:type="dcterms:W3CDTF">2015-06-24T19:21:12Z</dcterms:modified>
</cp:coreProperties>
</file>