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AD220B"/>
    <a:srgbClr val="6D16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microsoft.com/office/2007/relationships/hdphoto" Target="../media/hdphoto7.wdp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audio" Target="../media/audio1.wav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microsoft.com/office/2007/relationships/hdphoto" Target="../media/hdphoto5.wdp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microsoft.com/office/2007/relationships/hdphoto" Target="../media/hdphoto6.wdp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ф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60" y="-67274"/>
            <a:ext cx="9158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36961" y="4089935"/>
            <a:ext cx="4285710" cy="17595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22251"/>
            <a:ext cx="6465123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Розгляньте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сховалася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цифра 3.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6501" y="4163690"/>
            <a:ext cx="4002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гачок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і два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гачок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ними —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язичок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Цифра нас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зачарувала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Трійка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тебе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впізнала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пластмас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39145" l="0" r="2395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151" b="58018"/>
          <a:stretch/>
        </p:blipFill>
        <p:spPr bwMode="auto">
          <a:xfrm>
            <a:off x="841639" y="908719"/>
            <a:ext cx="1138073" cy="205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змея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105" b="44737" l="24818" r="5498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53" t="-201" r="41635" b="55339"/>
          <a:stretch/>
        </p:blipFill>
        <p:spPr bwMode="auto">
          <a:xfrm>
            <a:off x="7158061" y="2815161"/>
            <a:ext cx="1252015" cy="211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909578" y="543779"/>
            <a:ext cx="1838936" cy="2088826"/>
            <a:chOff x="6909578" y="543779"/>
            <a:chExt cx="1838936" cy="2088826"/>
          </a:xfrm>
        </p:grpSpPr>
        <p:pic>
          <p:nvPicPr>
            <p:cNvPr id="4" name="бабочка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ackgroundRemoval t="461" b="84793" l="58140" r="100000">
                          <a14:foregroundMark x1="99225" y1="51152" x2="99225" y2="51152"/>
                          <a14:foregroundMark x1="99612" y1="52535" x2="99612" y2="52535"/>
                          <a14:foregroundMark x1="83721" y1="64516" x2="83721" y2="64516"/>
                          <a14:foregroundMark x1="83721" y1="64516" x2="83721" y2="64516"/>
                          <a14:foregroundMark x1="82946" y1="64977" x2="82946" y2="64977"/>
                          <a14:foregroundMark x1="81783" y1="62673" x2="81783" y2="62673"/>
                          <a14:foregroundMark x1="81395" y1="58986" x2="81395" y2="58986"/>
                          <a14:foregroundMark x1="84884" y1="59908" x2="84884" y2="59908"/>
                          <a14:foregroundMark x1="84884" y1="55760" x2="84884" y2="55760"/>
                          <a14:foregroundMark x1="81008" y1="43318" x2="81008" y2="43318"/>
                          <a14:foregroundMark x1="80620" y1="39171" x2="80620" y2="39171"/>
                          <a14:foregroundMark x1="81395" y1="32719" x2="81395" y2="32719"/>
                          <a14:foregroundMark x1="78682" y1="36866" x2="78682" y2="36866"/>
                          <a14:foregroundMark x1="78101" y1="33641" x2="78101" y2="33641"/>
                          <a14:foregroundMark x1="81395" y1="32258" x2="81395" y2="32258"/>
                          <a14:foregroundMark x1="81589" y1="35945" x2="81589" y2="35945"/>
                          <a14:foregroundMark x1="81783" y1="31797" x2="81783" y2="31797"/>
                          <a14:foregroundMark x1="80426" y1="29493" x2="80426" y2="29493"/>
                          <a14:foregroundMark x1="78295" y1="31336" x2="78295" y2="31336"/>
                          <a14:foregroundMark x1="77713" y1="34101" x2="77713" y2="34101"/>
                          <a14:foregroundMark x1="78101" y1="29493" x2="78101" y2="29493"/>
                          <a14:foregroundMark x1="76744" y1="23963" x2="76744" y2="23963"/>
                          <a14:foregroundMark x1="72674" y1="18433" x2="72674" y2="18433"/>
                          <a14:foregroundMark x1="72868" y1="17972" x2="72868" y2="17972"/>
                          <a14:foregroundMark x1="73643" y1="17051" x2="73643" y2="17051"/>
                          <a14:foregroundMark x1="74225" y1="17972" x2="74225" y2="17972"/>
                          <a14:foregroundMark x1="75388" y1="19355" x2="75388" y2="19355"/>
                          <a14:foregroundMark x1="75775" y1="20276" x2="75775" y2="20276"/>
                          <a14:foregroundMark x1="76938" y1="23502" x2="76938" y2="23502"/>
                          <a14:foregroundMark x1="77713" y1="26728" x2="77713" y2="26728"/>
                          <a14:foregroundMark x1="82171" y1="10138" x2="82171" y2="10138"/>
                          <a14:foregroundMark x1="82171" y1="10138" x2="82171" y2="10138"/>
                          <a14:foregroundMark x1="82171" y1="10138" x2="82171" y2="10138"/>
                          <a14:foregroundMark x1="82171" y1="11060" x2="82171" y2="11060"/>
                          <a14:foregroundMark x1="82171" y1="11982" x2="82171" y2="11982"/>
                          <a14:foregroundMark x1="81783" y1="12903" x2="81783" y2="12903"/>
                          <a14:foregroundMark x1="81589" y1="12903" x2="81589" y2="12903"/>
                          <a14:foregroundMark x1="80426" y1="16129" x2="80426" y2="16129"/>
                          <a14:foregroundMark x1="80039" y1="21198" x2="80039" y2="21198"/>
                          <a14:foregroundMark x1="80233" y1="24424" x2="80233" y2="24424"/>
                          <a14:foregroundMark x1="80233" y1="27189" x2="80233" y2="27189"/>
                          <a14:foregroundMark x1="80233" y1="27189" x2="80233" y2="27189"/>
                          <a14:foregroundMark x1="79845" y1="17972" x2="79845" y2="17972"/>
                          <a14:foregroundMark x1="80039" y1="20737" x2="80039" y2="20737"/>
                          <a14:foregroundMark x1="80426" y1="25346" x2="80426" y2="25346"/>
                          <a14:foregroundMark x1="80039" y1="23502" x2="80039" y2="23502"/>
                          <a14:foregroundMark x1="79845" y1="22581" x2="79845" y2="22581"/>
                          <a14:foregroundMark x1="80620" y1="13364" x2="80620" y2="13364"/>
                          <a14:foregroundMark x1="80620" y1="13825" x2="80620" y2="13825"/>
                          <a14:foregroundMark x1="78488" y1="31336" x2="78488" y2="31336"/>
                          <a14:foregroundMark x1="76938" y1="23502" x2="76938" y2="23502"/>
                          <a14:foregroundMark x1="76744" y1="22581" x2="76744" y2="22581"/>
                          <a14:foregroundMark x1="75969" y1="21659" x2="75969" y2="21659"/>
                          <a14:foregroundMark x1="77326" y1="26267" x2="77326" y2="26267"/>
                          <a14:foregroundMark x1="77132" y1="25806" x2="77132" y2="25806"/>
                          <a14:foregroundMark x1="80233" y1="17051" x2="80233" y2="17051"/>
                          <a14:foregroundMark x1="80039" y1="20276" x2="80039" y2="20276"/>
                          <a14:foregroundMark x1="82558" y1="51613" x2="82558" y2="51613"/>
                          <a14:foregroundMark x1="82558" y1="53917" x2="82558" y2="53917"/>
                          <a14:foregroundMark x1="81008" y1="30876" x2="81008" y2="30876"/>
                          <a14:foregroundMark x1="81008" y1="30876" x2="81008" y2="30876"/>
                          <a14:foregroundMark x1="82558" y1="29954" x2="82558" y2="29954"/>
                          <a14:foregroundMark x1="78682" y1="35945" x2="78682" y2="35945"/>
                          <a14:foregroundMark x1="77713" y1="34101" x2="77713" y2="34101"/>
                          <a14:foregroundMark x1="77519" y1="31336" x2="77519" y2="31336"/>
                          <a14:foregroundMark x1="77713" y1="28571" x2="77713" y2="28571"/>
                          <a14:foregroundMark x1="77713" y1="24885" x2="77713" y2="24885"/>
                          <a14:foregroundMark x1="76744" y1="22581" x2="76744" y2="22581"/>
                          <a14:foregroundMark x1="75194" y1="20276" x2="75194" y2="20276"/>
                          <a14:foregroundMark x1="75000" y1="18433" x2="75000" y2="18433"/>
                          <a14:foregroundMark x1="74225" y1="17512" x2="74225" y2="17512"/>
                          <a14:foregroundMark x1="73643" y1="17512" x2="73643" y2="17512"/>
                          <a14:foregroundMark x1="72868" y1="17512" x2="72868" y2="17512"/>
                          <a14:foregroundMark x1="75000" y1="18433" x2="75000" y2="18433"/>
                          <a14:foregroundMark x1="78101" y1="29032" x2="78101" y2="29032"/>
                          <a14:foregroundMark x1="78876" y1="36406" x2="78876" y2="36406"/>
                          <a14:foregroundMark x1="78682" y1="36406" x2="78682" y2="36406"/>
                          <a14:foregroundMark x1="78295" y1="35945" x2="78295" y2="35945"/>
                          <a14:foregroundMark x1="78876" y1="34562" x2="78876" y2="34562"/>
                          <a14:foregroundMark x1="81589" y1="34562" x2="81589" y2="34562"/>
                          <a14:foregroundMark x1="78488" y1="36406" x2="78488" y2="36406"/>
                          <a14:foregroundMark x1="78101" y1="32258" x2="78101" y2="32258"/>
                          <a14:foregroundMark x1="78101" y1="32719" x2="78101" y2="32719"/>
                          <a14:foregroundMark x1="78682" y1="34562" x2="78682" y2="34562"/>
                          <a14:foregroundMark x1="77713" y1="33641" x2="77713" y2="33641"/>
                          <a14:foregroundMark x1="77519" y1="31336" x2="77519" y2="31336"/>
                          <a14:foregroundMark x1="77519" y1="29493" x2="77519" y2="29493"/>
                          <a14:foregroundMark x1="77519" y1="25806" x2="77519" y2="25806"/>
                          <a14:foregroundMark x1="76163" y1="22120" x2="76163" y2="22120"/>
                          <a14:foregroundMark x1="75194" y1="20276" x2="75194" y2="20276"/>
                          <a14:foregroundMark x1="76550" y1="20276" x2="76550" y2="20276"/>
                          <a14:foregroundMark x1="75775" y1="19816" x2="75775" y2="19816"/>
                          <a14:foregroundMark x1="75388" y1="18894" x2="75388" y2="188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0867" b="15711"/>
            <a:stretch/>
          </p:blipFill>
          <p:spPr>
            <a:xfrm>
              <a:off x="7308304" y="543779"/>
              <a:ext cx="1440210" cy="1752334"/>
            </a:xfrm>
            <a:prstGeom prst="rect">
              <a:avLst/>
            </a:prstGeom>
          </p:spPr>
        </p:pic>
        <p:pic>
          <p:nvPicPr>
            <p:cNvPr id="14" name="бабочка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ackgroundRemoval t="0" b="82028" l="81202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2012" r="1" b="15711"/>
            <a:stretch/>
          </p:blipFill>
          <p:spPr>
            <a:xfrm rot="20312755" flipH="1">
              <a:off x="6909578" y="807746"/>
              <a:ext cx="874247" cy="1824859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606" b="100000" l="38846" r="62500">
                        <a14:backgroundMark x1="44231" y1="29091" x2="44231" y2="29091"/>
                        <a14:backgroundMark x1="44231" y1="23636" x2="44231" y2="23636"/>
                        <a14:backgroundMark x1="47115" y1="27273" x2="47115" y2="27273"/>
                        <a14:backgroundMark x1="47308" y1="26667" x2="47308" y2="26667"/>
                        <a14:backgroundMark x1="46731" y1="25455" x2="46731" y2="25455"/>
                        <a14:backgroundMark x1="44808" y1="23030" x2="44808" y2="23030"/>
                        <a14:backgroundMark x1="43654" y1="22424" x2="43654" y2="22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95" r="35823"/>
          <a:stretch/>
        </p:blipFill>
        <p:spPr>
          <a:xfrm>
            <a:off x="3824185" y="1001620"/>
            <a:ext cx="1489138" cy="18839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606" b="100000" l="38846" r="62500">
                        <a14:backgroundMark x1="44231" y1="29091" x2="44231" y2="29091"/>
                        <a14:backgroundMark x1="44231" y1="23636" x2="44231" y2="23636"/>
                        <a14:backgroundMark x1="47115" y1="27273" x2="47115" y2="27273"/>
                        <a14:backgroundMark x1="47308" y1="26667" x2="47308" y2="26667"/>
                        <a14:backgroundMark x1="46731" y1="25455" x2="46731" y2="25455"/>
                        <a14:backgroundMark x1="44808" y1="23030" x2="44808" y2="23030"/>
                        <a14:backgroundMark x1="43654" y1="22424" x2="43654" y2="22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95" r="35823"/>
          <a:stretch/>
        </p:blipFill>
        <p:spPr>
          <a:xfrm>
            <a:off x="7753029" y="586007"/>
            <a:ext cx="1133520" cy="14340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76146" y="2885527"/>
            <a:ext cx="1407317" cy="17846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6928" y="1001620"/>
            <a:ext cx="1362327" cy="1727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629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43" y="426422"/>
            <a:ext cx="2223938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039734"/>
            <a:ext cx="4572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кожній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групі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полічіть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кульки 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доберіть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відповідну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цифру.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" y="426422"/>
            <a:ext cx="3407824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0312" y="576833"/>
            <a:ext cx="3093187" cy="2497940"/>
            <a:chOff x="230312" y="576833"/>
            <a:chExt cx="3093187" cy="249794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41" y="900075"/>
              <a:ext cx="1057658" cy="167030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12" y="576833"/>
              <a:ext cx="1285437" cy="249794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749" y="1098977"/>
              <a:ext cx="1304635" cy="1515061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43304"/>
            <a:ext cx="10604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359106" y="590999"/>
            <a:ext cx="2141984" cy="2500312"/>
            <a:chOff x="323528" y="709613"/>
            <a:chExt cx="2141984" cy="250031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637" y="709613"/>
              <a:ext cx="1285875" cy="250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277144"/>
              <a:ext cx="1311275" cy="151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6108336" y="457127"/>
            <a:ext cx="2621945" cy="2768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822"/>
          <a:stretch/>
        </p:blipFill>
        <p:spPr>
          <a:xfrm>
            <a:off x="3734815" y="5019182"/>
            <a:ext cx="378535" cy="7917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76" y="5017075"/>
            <a:ext cx="804128" cy="7917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70" y="4979900"/>
            <a:ext cx="624128" cy="791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6171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0225 -0.229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30903 -0.228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11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42396 -0.21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1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0" y="2416239"/>
            <a:ext cx="804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79" y="399510"/>
            <a:ext cx="808116" cy="79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57763" y="241885"/>
            <a:ext cx="1872208" cy="1738800"/>
          </a:xfrm>
          <a:prstGeom prst="rect">
            <a:avLst/>
          </a:prstGeom>
          <a:solidFill>
            <a:srgbClr val="AD22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29518" y="260648"/>
            <a:ext cx="2254693" cy="2030392"/>
            <a:chOff x="1013817" y="1112396"/>
            <a:chExt cx="2254693" cy="2030392"/>
          </a:xfrm>
        </p:grpSpPr>
        <p:sp>
          <p:nvSpPr>
            <p:cNvPr id="2" name="Овал 1"/>
            <p:cNvSpPr/>
            <p:nvPr/>
          </p:nvSpPr>
          <p:spPr>
            <a:xfrm>
              <a:off x="1013817" y="1112396"/>
              <a:ext cx="2254693" cy="2030392"/>
            </a:xfrm>
            <a:prstGeom prst="ellipse">
              <a:avLst/>
            </a:prstGeom>
            <a:solidFill>
              <a:srgbClr val="AD220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454686" y="1630945"/>
              <a:ext cx="554987" cy="537847"/>
              <a:chOff x="1043608" y="1005410"/>
              <a:chExt cx="469900" cy="407988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1247451" y="1247956"/>
                <a:ext cx="160730" cy="1377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1005410"/>
                <a:ext cx="469900" cy="407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Группа 4"/>
            <p:cNvGrpSpPr/>
            <p:nvPr/>
          </p:nvGrpSpPr>
          <p:grpSpPr>
            <a:xfrm>
              <a:off x="2360438" y="1641251"/>
              <a:ext cx="576064" cy="506720"/>
              <a:chOff x="1818982" y="980637"/>
              <a:chExt cx="465476" cy="409129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8982" y="980637"/>
                <a:ext cx="465476" cy="409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2013" y="1194277"/>
                <a:ext cx="188913" cy="15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54" y="3678869"/>
            <a:ext cx="963891" cy="79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1" y="4190706"/>
            <a:ext cx="1160594" cy="15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4" y="2812320"/>
            <a:ext cx="9636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99763"/>
            <a:ext cx="9636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46782"/>
            <a:ext cx="9636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1750" y="6039734"/>
            <a:ext cx="4572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геометричних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фігур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ведмежа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зразком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713" y="4077072"/>
            <a:ext cx="1327951" cy="1793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798852" y="4600786"/>
            <a:ext cx="1047286" cy="860947"/>
            <a:chOff x="4301444" y="2894630"/>
            <a:chExt cx="1047286" cy="860947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444" y="2894630"/>
              <a:ext cx="1047286" cy="860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Равнобедренный треугольник 5"/>
            <p:cNvSpPr/>
            <p:nvPr/>
          </p:nvSpPr>
          <p:spPr>
            <a:xfrm rot="10800000">
              <a:off x="4530965" y="3142526"/>
              <a:ext cx="628338" cy="396081"/>
            </a:xfrm>
            <a:prstGeom prst="triangle">
              <a:avLst/>
            </a:prstGeom>
            <a:solidFill>
              <a:srgbClr val="AD220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915075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17 0.23954 L 0.01302 0.02012 " pathEditMode="fixed" rAng="0" ptsTypes="AA">
                                      <p:cBhvr>
                                        <p:cTn id="6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-109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23699E-6 L -0.37865 -0.2333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-11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0.03353 L -0.33333 0.52231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244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0.01642 L -0.2757 -0.11491 " pathEditMode="fixed" rAng="0" ptsTypes="AA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65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462 L -0.20434 0.17873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91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44 0.10774 L 0.02864 0.01573 " pathEditMode="fixed" rAng="0" ptsTypes="AA">
                                      <p:cBhvr>
                                        <p:cTn id="31" dur="2000" spd="-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9" y="-46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00509 L -0.49097 -0.01087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3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62659 L 0.00069 0.00624 " pathEditMode="fixed" rAng="0" ptsTypes="AA">
                                      <p:cBhvr>
                                        <p:cTn id="41" dur="2000" spd="-100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310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387 L -0.03073 0.52532 " pathEditMode="fixed" rAng="0" ptsTypes="AA">
                                      <p:cBhvr>
                                        <p:cTn id="4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269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95" y="3496588"/>
            <a:ext cx="4200525" cy="271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51" y="188640"/>
            <a:ext cx="420052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1043608" y="404664"/>
            <a:ext cx="1512168" cy="12241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24199"/>
            <a:ext cx="15367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07" y="339095"/>
            <a:ext cx="15367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2473" y="1940223"/>
            <a:ext cx="1320676" cy="12493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865181" y="4905756"/>
            <a:ext cx="1296144" cy="12241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82" y="5205483"/>
            <a:ext cx="661193" cy="6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81" y="3559791"/>
            <a:ext cx="1322387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62" y="3571843"/>
            <a:ext cx="1322387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76520" y="1939773"/>
            <a:ext cx="1440160" cy="12241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1644"/>
            <a:ext cx="14636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26" y="1884592"/>
            <a:ext cx="14636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53797" y="531728"/>
            <a:ext cx="1047293" cy="8640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4411" y="6357782"/>
            <a:ext cx="399083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кожній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групі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зайве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8640"/>
            <a:ext cx="4176464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801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8532440" y="6222473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238" y="6303134"/>
            <a:ext cx="691276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Оберіть ведмедям відповідні за формою подарунки.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7238" y="2242639"/>
            <a:ext cx="1676191" cy="3842330"/>
            <a:chOff x="827584" y="2231821"/>
            <a:chExt cx="1676191" cy="384233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924944"/>
              <a:ext cx="1676191" cy="3149207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1125619" y="2418454"/>
              <a:ext cx="1080120" cy="7920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656" b="33954" l="35514" r="8107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7204" r="20514" b="67120"/>
            <a:stretch/>
          </p:blipFill>
          <p:spPr>
            <a:xfrm>
              <a:off x="1450997" y="2231821"/>
              <a:ext cx="551544" cy="484004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708"/>
          <a:stretch/>
        </p:blipFill>
        <p:spPr>
          <a:xfrm>
            <a:off x="7715272" y="507596"/>
            <a:ext cx="657245" cy="9183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38" y="1322275"/>
            <a:ext cx="857629" cy="909546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99189">
                        <a14:foregroundMark x1="13784" y1="40000" x2="13784" y2="40000"/>
                        <a14:foregroundMark x1="28649" y1="38378" x2="28649" y2="38378"/>
                        <a14:foregroundMark x1="28108" y1="55135" x2="28108" y2="55135"/>
                        <a14:foregroundMark x1="35946" y1="59459" x2="35946" y2="59459"/>
                        <a14:foregroundMark x1="43784" y1="69730" x2="43784" y2="69730"/>
                        <a14:foregroundMark x1="42973" y1="67297" x2="41892" y2="65946"/>
                        <a14:foregroundMark x1="27297" y1="54324" x2="27297" y2="54324"/>
                        <a14:foregroundMark x1="63243" y1="35946" x2="63243" y2="35946"/>
                        <a14:foregroundMark x1="70270" y1="28378" x2="70270" y2="28378"/>
                        <a14:foregroundMark x1="57297" y1="36757" x2="57297" y2="36757"/>
                        <a14:foregroundMark x1="67297" y1="22432" x2="67297" y2="22432"/>
                        <a14:foregroundMark x1="73784" y1="32703" x2="73784" y2="32703"/>
                        <a14:foregroundMark x1="58108" y1="79189" x2="58108" y2="7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13" y="356574"/>
            <a:ext cx="1069395" cy="106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22" y="356574"/>
            <a:ext cx="830001" cy="867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22" y="2242639"/>
            <a:ext cx="1585821" cy="86010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024" y="3459604"/>
            <a:ext cx="1323073" cy="246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746805" y="2783678"/>
            <a:ext cx="937470" cy="833502"/>
            <a:chOff x="3843410" y="2748414"/>
            <a:chExt cx="1462426" cy="85129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077918" y="3042816"/>
              <a:ext cx="890260" cy="5568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735392">
              <a:off x="3832781" y="2784635"/>
              <a:ext cx="490275" cy="469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51004" y="2742858"/>
              <a:ext cx="549275" cy="56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6310275" y="3342543"/>
            <a:ext cx="981523" cy="2508078"/>
            <a:chOff x="6740804" y="3342543"/>
            <a:chExt cx="981523" cy="250807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740804" y="3681771"/>
              <a:ext cx="981523" cy="2168850"/>
              <a:chOff x="6740804" y="3681771"/>
              <a:chExt cx="981523" cy="2168850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0804" y="4008406"/>
                <a:ext cx="981523" cy="1842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Равнобедренный треугольник 11"/>
              <p:cNvSpPr/>
              <p:nvPr/>
            </p:nvSpPr>
            <p:spPr>
              <a:xfrm>
                <a:off x="6801037" y="3681771"/>
                <a:ext cx="861055" cy="4521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25285">
              <a:off x="6978957" y="3342543"/>
              <a:ext cx="560387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26923" b="86058" l="75400" r="99800">
                        <a14:foregroundMark x1="93200" y1="45192" x2="93200" y2="45192"/>
                        <a14:foregroundMark x1="94000" y1="55288" x2="94000" y2="55288"/>
                        <a14:foregroundMark x1="92800" y1="60096" x2="92800" y2="60096"/>
                        <a14:foregroundMark x1="91200" y1="68269" x2="91200" y2="68269"/>
                        <a14:foregroundMark x1="89400" y1="70192" x2="89400" y2="70192"/>
                        <a14:foregroundMark x1="90800" y1="75481" x2="90800" y2="75481"/>
                        <a14:foregroundMark x1="93800" y1="79327" x2="93800" y2="79327"/>
                        <a14:foregroundMark x1="85800" y1="41346" x2="85800" y2="41346"/>
                        <a14:foregroundMark x1="88400" y1="41827" x2="88400" y2="41827"/>
                        <a14:foregroundMark x1="90800" y1="43269" x2="90800" y2="43269"/>
                        <a14:foregroundMark x1="91400" y1="51923" x2="91400" y2="51923"/>
                        <a14:foregroundMark x1="93800" y1="57212" x2="93800" y2="57212"/>
                        <a14:foregroundMark x1="95800" y1="54327" x2="95800" y2="54327"/>
                        <a14:foregroundMark x1="95800" y1="62019" x2="95800" y2="62019"/>
                        <a14:foregroundMark x1="92800" y1="66346" x2="92400" y2="67308"/>
                        <a14:foregroundMark x1="88800" y1="71154" x2="88800" y2="71154"/>
                        <a14:foregroundMark x1="84800" y1="75000" x2="84800" y2="75000"/>
                        <a14:foregroundMark x1="83400" y1="72596" x2="83400" y2="72596"/>
                        <a14:foregroundMark x1="81600" y1="66346" x2="81600" y2="66346"/>
                        <a14:foregroundMark x1="80600" y1="59135" x2="80600" y2="58173"/>
                        <a14:foregroundMark x1="80200" y1="50962" x2="80200" y2="50962"/>
                        <a14:foregroundMark x1="80400" y1="47115" x2="80400" y2="47115"/>
                        <a14:foregroundMark x1="84600" y1="43750" x2="84600" y2="43750"/>
                        <a14:foregroundMark x1="86800" y1="37019" x2="86800" y2="37019"/>
                        <a14:foregroundMark x1="90200" y1="36538" x2="90200" y2="36538"/>
                        <a14:foregroundMark x1="93600" y1="34615" x2="93600" y2="34615"/>
                        <a14:foregroundMark x1="96400" y1="36058" x2="96400" y2="36058"/>
                        <a14:foregroundMark x1="96200" y1="45673" x2="96200" y2="45673"/>
                        <a14:foregroundMark x1="95800" y1="50962" x2="95800" y2="50962"/>
                        <a14:foregroundMark x1="95800" y1="60577" x2="95800" y2="60577"/>
                      </a14:backgroundRemoval>
                    </a14:imgEffect>
                  </a14:imgLayer>
                </a14:imgProps>
              </a:ext>
            </a:extLst>
          </a:blip>
          <a:srcRect l="75704" t="28192" b="13655"/>
          <a:stretch/>
        </p:blipFill>
        <p:spPr>
          <a:xfrm>
            <a:off x="505304" y="331083"/>
            <a:ext cx="1170889" cy="1165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703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6763E-6 L -0.25329 0.534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267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50867E-6 L -0.41632 0.52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6" y="26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1666 0.6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56597 0.485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4798E-6 L -0.16459 0.372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186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0.01019 L 0.49879 0.45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22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64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Osnova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</dc:creator>
  <cp:lastModifiedBy>Home</cp:lastModifiedBy>
  <cp:revision>75</cp:revision>
  <dcterms:created xsi:type="dcterms:W3CDTF">2015-04-14T09:30:29Z</dcterms:created>
  <dcterms:modified xsi:type="dcterms:W3CDTF">2015-06-24T18:47:24Z</dcterms:modified>
</cp:coreProperties>
</file>