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0">
              <a:srgbClr val="FFFF00">
                <a:alpha val="30000"/>
              </a:srgbClr>
            </a:gs>
            <a:gs pos="52000">
              <a:srgbClr val="FFFF00">
                <a:alpha val="26000"/>
              </a:srgbClr>
            </a:gs>
            <a:gs pos="83000">
              <a:srgbClr val="00B0F0">
                <a:alpha val="16000"/>
              </a:srgbClr>
            </a:gs>
            <a:gs pos="100000">
              <a:srgbClr val="00B0F0">
                <a:alpha val="5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791AF-2AFB-4C21-AF9D-5F0729FA5B31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18.png"/><Relationship Id="rId17" Type="http://schemas.openxmlformats.org/officeDocument/2006/relationships/image" Target="../media/image22.png"/><Relationship Id="rId2" Type="http://schemas.openxmlformats.org/officeDocument/2006/relationships/audio" Target="../media/audio1.wav"/><Relationship Id="rId16" Type="http://schemas.microsoft.com/office/2007/relationships/hdphoto" Target="../media/hdphoto2.wdp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4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microsoft.com/office/2007/relationships/hdphoto" Target="../media/hdphoto3.wdp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315093" y="3958679"/>
            <a:ext cx="3967161" cy="1513184"/>
          </a:xfrm>
          <a:prstGeom prst="roundRect">
            <a:avLst>
              <a:gd name="adj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6357782"/>
            <a:ext cx="2394695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Розгляньте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кулю.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56289" y="4094971"/>
            <a:ext cx="37253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Мильні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бульки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залюбки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Видувають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малюки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Навкруги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літають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кульки —</a:t>
            </a:r>
          </a:p>
          <a:p>
            <a:pPr algn="just"/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Веселкові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мильні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бульки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775" y="3949522"/>
            <a:ext cx="745614" cy="74561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95" y="3348592"/>
            <a:ext cx="823111" cy="82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965" y="278269"/>
            <a:ext cx="767407" cy="767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024" y="378951"/>
            <a:ext cx="699201" cy="69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673" y="1449643"/>
            <a:ext cx="733661" cy="733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723" y="1794792"/>
            <a:ext cx="777022" cy="777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91" y="538628"/>
            <a:ext cx="775160" cy="775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441" y="6158378"/>
            <a:ext cx="487363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3834889" y="1923743"/>
            <a:ext cx="1368152" cy="129614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795725" y="895189"/>
            <a:ext cx="768163" cy="7681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24328" y="2324838"/>
            <a:ext cx="768163" cy="7681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95933" y="1837183"/>
            <a:ext cx="1646063" cy="14692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3629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118102"/>
            <a:ext cx="1636334" cy="187060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67448" y="3897727"/>
            <a:ext cx="1646063" cy="146926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9947" y="4339224"/>
            <a:ext cx="1646063" cy="14692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3655" y="1904568"/>
            <a:ext cx="1646063" cy="146926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33434" y="93288"/>
            <a:ext cx="1647863" cy="1467998"/>
          </a:xfrm>
          <a:prstGeom prst="rect">
            <a:avLst/>
          </a:prstGeom>
        </p:spPr>
      </p:pic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6372217"/>
            <a:ext cx="5948936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Оберіть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предмети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 формою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схожі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кулю.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803" y="271708"/>
            <a:ext cx="957079" cy="9512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573" y="2035135"/>
            <a:ext cx="1219048" cy="11936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81" y="4238701"/>
            <a:ext cx="1057658" cy="16703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549" y="4507833"/>
            <a:ext cx="1142857" cy="10666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385" y="4138256"/>
            <a:ext cx="1206349" cy="9269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38" y="2691452"/>
            <a:ext cx="1098204" cy="9004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428" y="393624"/>
            <a:ext cx="2069307" cy="13747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72" y="3860657"/>
            <a:ext cx="1214446" cy="11287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54000" y1="42750" x2="54000" y2="42750"/>
                        <a14:foregroundMark x1="68250" y1="40500" x2="68250" y2="40500"/>
                        <a14:foregroundMark x1="58250" y1="37500" x2="58250" y2="37500"/>
                        <a14:foregroundMark x1="34750" y1="46750" x2="34750" y2="46750"/>
                        <a14:foregroundMark x1="51000" y1="44750" x2="51000" y2="44750"/>
                        <a14:foregroundMark x1="59250" y1="44750" x2="59250" y2="44750"/>
                        <a14:foregroundMark x1="65250" y1="44750" x2="65250" y2="44750"/>
                        <a14:foregroundMark x1="73250" y1="44750" x2="73250" y2="44750"/>
                        <a14:foregroundMark x1="65250" y1="38500" x2="65250" y2="38500"/>
                        <a14:foregroundMark x1="51000" y1="38500" x2="51000" y2="38500"/>
                        <a14:foregroundMark x1="45000" y1="41500" x2="45000" y2="41500"/>
                        <a14:foregroundMark x1="39750" y1="46750" x2="39750" y2="46750"/>
                        <a14:foregroundMark x1="33750" y1="49750" x2="33750" y2="49750"/>
                        <a14:foregroundMark x1="28750" y1="49750" x2="28750" y2="49750"/>
                        <a14:foregroundMark x1="46000" y1="48750" x2="46000" y2="48750"/>
                        <a14:foregroundMark x1="76000" y1="41250" x2="76000" y2="4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405" y="4343040"/>
            <a:ext cx="1530562" cy="15305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503" y="289151"/>
            <a:ext cx="2133405" cy="10856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80" y="818438"/>
            <a:ext cx="1009432" cy="121041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23528" y="388309"/>
            <a:ext cx="1584176" cy="18165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043358" y="2145242"/>
            <a:ext cx="1396105" cy="13168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892465" y="2080158"/>
            <a:ext cx="1646063" cy="14692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87937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3616451" y="1916554"/>
            <a:ext cx="1368152" cy="1211620"/>
            <a:chOff x="755576" y="1340768"/>
            <a:chExt cx="1670307" cy="1670307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1340768"/>
              <a:ext cx="1670307" cy="1670307"/>
            </a:xfrm>
            <a:prstGeom prst="rect">
              <a:avLst/>
            </a:prstGeom>
          </p:spPr>
        </p:pic>
        <p:sp>
          <p:nvSpPr>
            <p:cNvPr id="5" name="Равнобедренный треугольник 4"/>
            <p:cNvSpPr/>
            <p:nvPr/>
          </p:nvSpPr>
          <p:spPr>
            <a:xfrm>
              <a:off x="1311369" y="1772816"/>
              <a:ext cx="576064" cy="532302"/>
            </a:xfrm>
            <a:prstGeom prst="triangl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334358" y="485313"/>
            <a:ext cx="1368152" cy="1112213"/>
            <a:chOff x="3347864" y="836712"/>
            <a:chExt cx="1670307" cy="1670307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7864" y="836712"/>
              <a:ext cx="1670307" cy="1670307"/>
            </a:xfrm>
            <a:prstGeom prst="rect">
              <a:avLst/>
            </a:prstGeom>
          </p:spPr>
        </p:pic>
        <p:sp>
          <p:nvSpPr>
            <p:cNvPr id="7" name="Овал 6"/>
            <p:cNvSpPr/>
            <p:nvPr/>
          </p:nvSpPr>
          <p:spPr>
            <a:xfrm>
              <a:off x="3894985" y="1403967"/>
              <a:ext cx="576064" cy="576064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536087" y="1988840"/>
            <a:ext cx="1427261" cy="1227286"/>
            <a:chOff x="6620906" y="1041763"/>
            <a:chExt cx="1670307" cy="1670307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906" y="1041763"/>
              <a:ext cx="1670307" cy="1670307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7225563" y="1671865"/>
              <a:ext cx="460991" cy="432048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72" y="421235"/>
            <a:ext cx="13716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567" y="455106"/>
            <a:ext cx="13716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732" y="1988840"/>
            <a:ext cx="1371600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728" y="455106"/>
            <a:ext cx="1199353" cy="1172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36911" y="6222730"/>
            <a:ext cx="5047728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Розкладіть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квіти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відповідні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кошики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686" y="3651341"/>
            <a:ext cx="2168810" cy="23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" name="Группа 27"/>
          <p:cNvGrpSpPr/>
          <p:nvPr/>
        </p:nvGrpSpPr>
        <p:grpSpPr>
          <a:xfrm>
            <a:off x="437563" y="3705051"/>
            <a:ext cx="2170113" cy="2365375"/>
            <a:chOff x="437563" y="3705051"/>
            <a:chExt cx="2170113" cy="2365375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563" y="3705051"/>
              <a:ext cx="2170113" cy="2365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890" y="5197329"/>
              <a:ext cx="762000" cy="560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1" name="Группа 30"/>
          <p:cNvGrpSpPr/>
          <p:nvPr/>
        </p:nvGrpSpPr>
        <p:grpSpPr>
          <a:xfrm>
            <a:off x="6296999" y="3633398"/>
            <a:ext cx="2171547" cy="2365888"/>
            <a:chOff x="6296999" y="3633398"/>
            <a:chExt cx="2171547" cy="2365888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="" xmlns:a14="http://schemas.microsoft.com/office/drawing/2010/main">
                    <a14:imgLayer r:embed="rId13">
                      <a14:imgEffect>
                        <a14:backgroundRemoval t="0" b="100000" l="0" r="100000">
                          <a14:foregroundMark x1="63395" y1="7056" x2="63395" y2="7056"/>
                          <a14:foregroundMark x1="38992" y1="8273" x2="38992" y2="8273"/>
                          <a14:foregroundMark x1="51459" y1="9246" x2="51459" y2="9246"/>
                          <a14:foregroundMark x1="27321" y1="15815" x2="27321" y2="15815"/>
                          <a14:foregroundMark x1="73475" y1="13382" x2="73475" y2="13382"/>
                          <a14:foregroundMark x1="78515" y1="18005" x2="78515" y2="18005"/>
                          <a14:foregroundMark x1="87798" y1="28710" x2="87798" y2="28710"/>
                          <a14:foregroundMark x1="37666" y1="11922" x2="37666" y2="11922"/>
                          <a14:backgroundMark x1="45093" y1="47202" x2="45093" y2="47202"/>
                          <a14:backgroundMark x1="64987" y1="45012" x2="64987" y2="45012"/>
                          <a14:backgroundMark x1="60743" y1="40633" x2="60743" y2="40633"/>
                          <a14:backgroundMark x1="60743" y1="50852" x2="60743" y2="50852"/>
                          <a14:backgroundMark x1="47480" y1="40876" x2="47480" y2="40876"/>
                          <a14:backgroundMark x1="53050" y1="47445" x2="53050" y2="47445"/>
                          <a14:backgroundMark x1="52255" y1="54015" x2="52255" y2="54015"/>
                          <a14:backgroundMark x1="44828" y1="50852" x2="44828" y2="50852"/>
                          <a14:backgroundMark x1="36074" y1="42822" x2="36074" y2="42822"/>
                          <a14:backgroundMark x1="31034" y1="48905" x2="31034" y2="48905"/>
                          <a14:backgroundMark x1="40053" y1="48905" x2="40053" y2="48905"/>
                          <a14:backgroundMark x1="39788" y1="51095" x2="39788" y2="51095"/>
                          <a14:backgroundMark x1="74536" y1="45742" x2="74536" y2="45742"/>
                          <a14:backgroundMark x1="71088" y1="42336" x2="71088" y2="42336"/>
                          <a14:backgroundMark x1="65782" y1="49635" x2="65782" y2="49635"/>
                          <a14:backgroundMark x1="71353" y1="48175" x2="71353" y2="48175"/>
                          <a14:backgroundMark x1="64987" y1="55231" x2="64987" y2="55231"/>
                          <a14:backgroundMark x1="56233" y1="57664" x2="56233" y2="57664"/>
                          <a14:backgroundMark x1="44297" y1="57664" x2="44297" y2="57664"/>
                          <a14:backgroundMark x1="42971" y1="55474" x2="42971" y2="55474"/>
                          <a14:backgroundMark x1="48011" y1="48662" x2="48011" y2="48662"/>
                          <a14:backgroundMark x1="53846" y1="41606" x2="53846" y2="41606"/>
                          <a14:backgroundMark x1="58355" y1="41363" x2="58355" y2="41363"/>
                          <a14:backgroundMark x1="56233" y1="46715" x2="56233" y2="46715"/>
                          <a14:backgroundMark x1="60212" y1="45742" x2="60212" y2="45742"/>
                          <a14:backgroundMark x1="54377" y1="52555" x2="54377" y2="52555"/>
                          <a14:backgroundMark x1="57029" y1="51582" x2="57029" y2="51582"/>
                          <a14:backgroundMark x1="61538" y1="54745" x2="61538" y2="54745"/>
                          <a14:backgroundMark x1="56233" y1="54745" x2="56233" y2="54745"/>
                          <a14:backgroundMark x1="49072" y1="56204" x2="49072" y2="56204"/>
                          <a14:backgroundMark x1="39257" y1="49392" x2="39257" y2="49392"/>
                          <a14:backgroundMark x1="34218" y1="45255" x2="34218" y2="45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6999" y="3633398"/>
              <a:ext cx="2171547" cy="2365888"/>
            </a:xfrm>
            <a:prstGeom prst="rect">
              <a:avLst/>
            </a:prstGeom>
          </p:spPr>
        </p:pic>
        <p:sp>
          <p:nvSpPr>
            <p:cNvPr id="14" name="Блок-схема: процесс 13"/>
            <p:cNvSpPr/>
            <p:nvPr/>
          </p:nvSpPr>
          <p:spPr>
            <a:xfrm>
              <a:off x="7052760" y="5184516"/>
              <a:ext cx="428600" cy="465430"/>
            </a:xfrm>
            <a:prstGeom prst="flowChartProcess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2980525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4798E-6 L 0.02778 0.570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" y="28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46821E-7 L -0.75347 0.5655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4" y="282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5607E-6 L -0.26163 0.3523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0" y="176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69942E-6 L 0.47847 0.5470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24" y="273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62428E-7 L -0.0092 0.3197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159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69942E-6 L -0.22118 0.5574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59" y="278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62428E-6 L 0.27205 0.3387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169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70" y="116632"/>
            <a:ext cx="3414713" cy="281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65" y="3018019"/>
            <a:ext cx="3414713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4860032" y="362704"/>
            <a:ext cx="750460" cy="720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610578" y="362704"/>
            <a:ext cx="770708" cy="72851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617197" y="1556792"/>
            <a:ext cx="697364" cy="64092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685527" y="1297050"/>
            <a:ext cx="1152128" cy="116041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54054" y="3284984"/>
            <a:ext cx="1047154" cy="95410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57093" y="4481983"/>
            <a:ext cx="1044115" cy="104105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349055" y="3284984"/>
            <a:ext cx="1089619" cy="100811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569831" y="4790275"/>
            <a:ext cx="648072" cy="61206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2794935" y="3627022"/>
            <a:ext cx="817826" cy="61206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1408519" y="3681028"/>
            <a:ext cx="855342" cy="612068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1266738" y="4711452"/>
            <a:ext cx="837717" cy="582115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420" y="4670680"/>
            <a:ext cx="792088" cy="73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97069" y="6237245"/>
            <a:ext cx="3990836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кожній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групі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знайдіть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зайве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60668" y="3029342"/>
            <a:ext cx="3390455" cy="2952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98348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8388424" y="6298320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5983776"/>
            <a:ext cx="4176464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Складіть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геометричних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фігур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картинку за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зразком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86306" y="120073"/>
            <a:ext cx="1440160" cy="144016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19472" y="1811816"/>
            <a:ext cx="504056" cy="50405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5915072" y="1560233"/>
            <a:ext cx="1800200" cy="1034357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7387816" y="309389"/>
            <a:ext cx="1512168" cy="792088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07" y="1009820"/>
            <a:ext cx="1536700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15102"/>
            <a:ext cx="1536700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09389"/>
            <a:ext cx="1176337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390826" y="3176428"/>
            <a:ext cx="2333015" cy="2342563"/>
            <a:chOff x="390826" y="3176428"/>
            <a:chExt cx="2333015" cy="2342563"/>
          </a:xfrm>
        </p:grpSpPr>
        <p:sp>
          <p:nvSpPr>
            <p:cNvPr id="7" name="Овал 6"/>
            <p:cNvSpPr/>
            <p:nvPr/>
          </p:nvSpPr>
          <p:spPr>
            <a:xfrm>
              <a:off x="1996306" y="3176428"/>
              <a:ext cx="727535" cy="626285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978" y="4067663"/>
              <a:ext cx="840358" cy="447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2235" y="4787153"/>
              <a:ext cx="731838" cy="731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5597" y="5034459"/>
              <a:ext cx="265113" cy="265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465" y="4111535"/>
              <a:ext cx="1091376" cy="632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6" name="Picture 1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978" y="4561728"/>
              <a:ext cx="841375" cy="450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7" name="Picture 1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826" y="5034459"/>
              <a:ext cx="841375" cy="450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Прямоугольник 7"/>
          <p:cNvSpPr/>
          <p:nvPr/>
        </p:nvSpPr>
        <p:spPr>
          <a:xfrm>
            <a:off x="179512" y="2996952"/>
            <a:ext cx="2796357" cy="28083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1145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198 0.28255 L 5.55556E-7 -3.98844E-6 " pathEditMode="fixed" rAng="0" ptsTypes="AA">
                                      <p:cBhvr>
                                        <p:cTn id="6" dur="2000" spd="-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08" y="-141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.0259 L -0.37743 0.51722 " pathEditMode="fixed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72" y="245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9 0.64532 L 0.0026 0.02705 " pathEditMode="fixed" rAng="0" ptsTypes="AA">
                                      <p:cBhvr>
                                        <p:cTn id="16" dur="2000" spd="-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" y="-309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986 0.26544 L 0.00677 0.0171 " pathEditMode="fixed" rAng="0" ptsTypes="AA">
                                      <p:cBhvr>
                                        <p:cTn id="21" dur="2000" spd="-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63" y="-124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93064E-6 L 0.05973 0.21664 " pathEditMode="fixed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6" y="108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386 0.41711 L -0.00156 -0.00046 " pathEditMode="fixed" rAng="0" ptsTypes="AA">
                                      <p:cBhvr>
                                        <p:cTn id="31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71" y="-208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9 -0.00208 L 0.52691 0.59538 " pathEditMode="fixed" rAng="0" ptsTypes="AA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15" y="298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46</Words>
  <Application>Microsoft Office PowerPoint</Application>
  <PresentationFormat>Экран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Osnova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Yura</dc:creator>
  <cp:lastModifiedBy>Home</cp:lastModifiedBy>
  <cp:revision>54</cp:revision>
  <dcterms:created xsi:type="dcterms:W3CDTF">2015-04-14T09:30:29Z</dcterms:created>
  <dcterms:modified xsi:type="dcterms:W3CDTF">2015-06-24T18:52:52Z</dcterms:modified>
</cp:coreProperties>
</file>