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91AF-2AFB-4C21-AF9D-5F0729FA5B31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5CE1-9F7F-457E-942B-C0F51AC9C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9.png"/><Relationship Id="rId3" Type="http://schemas.openxmlformats.org/officeDocument/2006/relationships/image" Target="../media/image23.png"/><Relationship Id="rId21" Type="http://schemas.microsoft.com/office/2007/relationships/hdphoto" Target="../media/hdphoto7.wdp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microsoft.com/office/2007/relationships/hdphoto" Target="../media/hdphoto6.wdp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021288"/>
            <a:ext cx="518457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кошики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стільки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м’ячиків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зазначено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кошиках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61" y="297979"/>
            <a:ext cx="854669" cy="8930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664" l="50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4274"/>
            <a:ext cx="882853" cy="877450"/>
          </a:xfrm>
          <a:prstGeom prst="rect">
            <a:avLst/>
          </a:prstGeo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1" y="1825774"/>
            <a:ext cx="85883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22" y="317482"/>
            <a:ext cx="85883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11" y="1844824"/>
            <a:ext cx="85883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05" y="297979"/>
            <a:ext cx="8842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297979"/>
            <a:ext cx="8842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45" y="1844824"/>
            <a:ext cx="8842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06" y="336532"/>
            <a:ext cx="8842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322517" y="3088534"/>
            <a:ext cx="2079625" cy="2268538"/>
            <a:chOff x="6322517" y="3088534"/>
            <a:chExt cx="2079625" cy="226853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517" y="3088534"/>
              <a:ext cx="2079625" cy="2268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817" y="4504649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460" y="4616176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849" y="4633490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3" y="4571699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459" y="4593017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692318" y="3140968"/>
            <a:ext cx="2079482" cy="2265583"/>
            <a:chOff x="692318" y="3140968"/>
            <a:chExt cx="2079482" cy="226558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0" b="99757" l="0" r="100000">
                          <a14:backgroundMark x1="44297" y1="46472" x2="44297" y2="46472"/>
                          <a14:backgroundMark x1="55438" y1="47202" x2="55438" y2="47202"/>
                          <a14:backgroundMark x1="63130" y1="46472" x2="63130" y2="46472"/>
                          <a14:backgroundMark x1="70027" y1="43309" x2="70027" y2="43309"/>
                          <a14:backgroundMark x1="66578" y1="51582" x2="66578" y2="51582"/>
                          <a14:backgroundMark x1="44828" y1="51582" x2="44828" y2="51582"/>
                          <a14:backgroundMark x1="54642" y1="52798" x2="54642" y2="52798"/>
                          <a14:backgroundMark x1="53846" y1="40633" x2="53846" y2="40633"/>
                          <a14:backgroundMark x1="45623" y1="40633" x2="45623" y2="40633"/>
                          <a14:backgroundMark x1="36605" y1="41363" x2="36605" y2="41363"/>
                          <a14:backgroundMark x1="30239" y1="44526" x2="30239" y2="445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18" y="3140968"/>
              <a:ext cx="2079482" cy="2265583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1331640" y="4797152"/>
              <a:ext cx="20727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171" y="4818470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99757" l="0" r="100000">
                        <a14:backgroundMark x1="44297" y1="46472" x2="44297" y2="46472"/>
                        <a14:backgroundMark x1="55438" y1="47202" x2="55438" y2="47202"/>
                        <a14:backgroundMark x1="63130" y1="46472" x2="63130" y2="46472"/>
                        <a14:backgroundMark x1="70027" y1="43309" x2="70027" y2="43309"/>
                        <a14:backgroundMark x1="66578" y1="51582" x2="66578" y2="51582"/>
                        <a14:backgroundMark x1="44828" y1="51582" x2="44828" y2="51582"/>
                        <a14:backgroundMark x1="54642" y1="52798" x2="54642" y2="52798"/>
                        <a14:backgroundMark x1="53846" y1="40633" x2="53846" y2="40633"/>
                        <a14:backgroundMark x1="45623" y1="40633" x2="45623" y2="40633"/>
                        <a14:backgroundMark x1="36605" y1="41363" x2="36605" y2="41363"/>
                        <a14:backgroundMark x1="30239" y1="44526" x2="30239" y2="44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63" y="3162719"/>
            <a:ext cx="2079482" cy="226558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113576" y="4654506"/>
            <a:ext cx="951855" cy="277937"/>
            <a:chOff x="4067944" y="4735239"/>
            <a:chExt cx="951855" cy="27793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767340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570" y="4775051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735239"/>
              <a:ext cx="2317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30" y="6134725"/>
            <a:ext cx="4873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3699E-6 L 0.06181 0.51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258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L -0.09757 0.51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56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3699E-6 L -0.06302 0.52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264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0.00971 L 0.16059 0.313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5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642E-7 L -0.25833 0.52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263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6994E-6 L -0.16423 0.501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250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341E-6 L 0.65695 0.28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47" y="141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4104E-6 L 0.18802 0.324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16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3237E-6 L -0.05937 0.280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4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021288"/>
            <a:ext cx="4572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Поставте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поличку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стільки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мотрійок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трикутників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334483" y="2776987"/>
            <a:ext cx="1353627" cy="1008112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41" t="25881" r="21377" b="53395"/>
          <a:stretch/>
        </p:blipFill>
        <p:spPr bwMode="auto">
          <a:xfrm>
            <a:off x="914118" y="4437112"/>
            <a:ext cx="7288644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39" y="692695"/>
            <a:ext cx="8112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717164"/>
            <a:ext cx="8112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28" y="692696"/>
            <a:ext cx="8112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02" y="717164"/>
            <a:ext cx="8112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78" y="692696"/>
            <a:ext cx="812434" cy="1314425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14" y="6199084"/>
            <a:ext cx="94456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77" y="6197506"/>
            <a:ext cx="4873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59" y="2776987"/>
            <a:ext cx="14509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82" y="2776987"/>
            <a:ext cx="14509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5" y="2751229"/>
            <a:ext cx="14509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28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9191E-6 L 0.04653 0.46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230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L 0.05886 0.456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22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78035E-7 L 0.06424 0.460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230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07691 0.456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22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98" y="360808"/>
            <a:ext cx="1228520" cy="116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16385"/>
            <a:ext cx="1728192" cy="2350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1493"/>
            <a:ext cx="1350462" cy="79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5153" y="5733256"/>
            <a:ext cx="676875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картину.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Розмістіть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будинком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сонечко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дерево –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ліворуч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будинку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пташку –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деревом, машинку –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праворуч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будинку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40" y="1772816"/>
            <a:ext cx="1182539" cy="2423732"/>
          </a:xfrm>
          <a:prstGeom prst="rect">
            <a:avLst/>
          </a:prstGeom>
        </p:spPr>
      </p:pic>
      <p:pic>
        <p:nvPicPr>
          <p:cNvPr id="307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75" y="6267907"/>
            <a:ext cx="4873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12" y="6272617"/>
            <a:ext cx="94456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89789" l="9893" r="100000">
                        <a14:foregroundMark x1="67112" y1="35915" x2="67112" y2="35915"/>
                        <a14:foregroundMark x1="81551" y1="32042" x2="81551" y2="32042"/>
                        <a14:backgroundMark x1="52406" y1="44366" x2="52406" y2="44366"/>
                        <a14:backgroundMark x1="60428" y1="67254" x2="60428" y2="67254"/>
                        <a14:backgroundMark x1="58556" y1="54577" x2="58556" y2="54577"/>
                        <a14:backgroundMark x1="58556" y1="58099" x2="58556" y2="58099"/>
                        <a14:backgroundMark x1="89840" y1="58803" x2="89840" y2="58803"/>
                        <a14:backgroundMark x1="58824" y1="71127" x2="58824" y2="71127"/>
                        <a14:backgroundMark x1="66310" y1="57394" x2="66310" y2="57394"/>
                        <a14:backgroundMark x1="77540" y1="51761" x2="77540" y2="51761"/>
                        <a14:backgroundMark x1="59358" y1="47887" x2="59358" y2="47887"/>
                        <a14:backgroundMark x1="42781" y1="26408" x2="42781" y2="26408"/>
                        <a14:backgroundMark x1="51604" y1="23239" x2="51604" y2="23239"/>
                        <a14:backgroundMark x1="52139" y1="39437" x2="52139" y2="39437"/>
                        <a14:backgroundMark x1="49733" y1="73592" x2="49733" y2="73592"/>
                        <a14:backgroundMark x1="62299" y1="69718" x2="62299" y2="69718"/>
                        <a14:backgroundMark x1="54813" y1="56690" x2="54813" y2="56690"/>
                        <a14:backgroundMark x1="44920" y1="32746" x2="44920" y2="32746"/>
                        <a14:backgroundMark x1="52674" y1="20775" x2="52674" y2="20775"/>
                        <a14:backgroundMark x1="53743" y1="30282" x2="53743" y2="30282"/>
                        <a14:backgroundMark x1="58289" y1="42254" x2="58289" y2="42254"/>
                        <a14:backgroundMark x1="64973" y1="48944" x2="64973" y2="48944"/>
                        <a14:backgroundMark x1="47861" y1="46127" x2="47861" y2="46127"/>
                        <a14:backgroundMark x1="41711" y1="32042" x2="41711" y2="32042"/>
                        <a14:backgroundMark x1="36898" y1="25000" x2="36898" y2="25000"/>
                        <a14:backgroundMark x1="50267" y1="39085" x2="50267" y2="39085"/>
                        <a14:backgroundMark x1="53476" y1="49648" x2="53476" y2="49648"/>
                        <a14:backgroundMark x1="52139" y1="34507" x2="52139" y2="34507"/>
                        <a14:backgroundMark x1="50267" y1="50000" x2="50267" y2="50000"/>
                        <a14:backgroundMark x1="50267" y1="59155" x2="50267" y2="59155"/>
                        <a14:backgroundMark x1="53476" y1="59507" x2="53476" y2="59507"/>
                        <a14:backgroundMark x1="46524" y1="64789" x2="46524" y2="64789"/>
                        <a14:backgroundMark x1="53743" y1="61268" x2="53743" y2="61268"/>
                        <a14:backgroundMark x1="60695" y1="55634" x2="60695" y2="55634"/>
                        <a14:backgroundMark x1="58289" y1="45423" x2="58289" y2="45423"/>
                        <a14:backgroundMark x1="62567" y1="48592" x2="62567" y2="48592"/>
                        <a14:backgroundMark x1="62567" y1="50000" x2="62567" y2="50000"/>
                        <a14:backgroundMark x1="59893" y1="41901" x2="59893" y2="41901"/>
                        <a14:backgroundMark x1="62567" y1="42958" x2="62567" y2="42958"/>
                        <a14:backgroundMark x1="63369" y1="58099" x2="63369" y2="58099"/>
                        <a14:backgroundMark x1="52406" y1="61972" x2="52406" y2="61972"/>
                        <a14:backgroundMark x1="50267" y1="65493" x2="50267" y2="65493"/>
                        <a14:backgroundMark x1="56952" y1="72183" x2="56952" y2="72183"/>
                        <a14:backgroundMark x1="53743" y1="37676" x2="53743" y2="37676"/>
                        <a14:backgroundMark x1="53476" y1="37324" x2="53476" y2="37324"/>
                        <a14:backgroundMark x1="53476" y1="48944" x2="53476" y2="48944"/>
                        <a14:backgroundMark x1="54278" y1="46127" x2="54278" y2="46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49" t="9280" b="32794"/>
          <a:stretch/>
        </p:blipFill>
        <p:spPr>
          <a:xfrm flipH="1">
            <a:off x="4952892" y="764704"/>
            <a:ext cx="866576" cy="810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55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7283E-6 L 0.10243 0.38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9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8728E-6 L -0.23437 0.215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107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20231E-7 L -0.65573 0.11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56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67052E-7 L 0.62709 0.350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175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2428E-6 L -0.45139 0.496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9" y="248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57" y="848042"/>
            <a:ext cx="1084998" cy="6400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8" y="4337056"/>
            <a:ext cx="493735" cy="7009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1" y="3640751"/>
            <a:ext cx="731460" cy="725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28" y="4069657"/>
            <a:ext cx="523148" cy="9683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57" y="2494913"/>
            <a:ext cx="1479617" cy="9161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24" y="2283454"/>
            <a:ext cx="725487" cy="767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48" y="329722"/>
            <a:ext cx="652519" cy="1225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61" y="59074"/>
            <a:ext cx="787301" cy="9841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949280"/>
            <a:ext cx="396044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Доберіть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кожного контуру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іграшку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4" y="490900"/>
            <a:ext cx="520188" cy="962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8752"/>
            <a:ext cx="648072" cy="1217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69" y="2780928"/>
            <a:ext cx="781925" cy="977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4740"/>
            <a:ext cx="728918" cy="724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058"/>
          <a:stretch/>
        </p:blipFill>
        <p:spPr>
          <a:xfrm>
            <a:off x="4483590" y="490900"/>
            <a:ext cx="497742" cy="700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30" y="1649373"/>
            <a:ext cx="726932" cy="769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3" y="4897918"/>
            <a:ext cx="1083537" cy="640272"/>
          </a:xfrm>
          <a:prstGeom prst="rect">
            <a:avLst/>
          </a:prstGeom>
        </p:spPr>
      </p:pic>
      <p:pic>
        <p:nvPicPr>
          <p:cNvPr id="409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80" y="6169804"/>
            <a:ext cx="4810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5" y="2188775"/>
            <a:ext cx="1479614" cy="916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61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7 0.17755 L -0.00815 0.00972 " pathEditMode="fixed" rAng="0" ptsTypes="AA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39676 L -0.01319 0.00232 " pathEditMode="fixed" rAng="0" ptsTypes="AA">
                                      <p:cBhvr>
                                        <p:cTn id="11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9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451 0.04463 L 0.00903 -0.00139 " pathEditMode="fixed" rAng="0" ptsTypes="AA">
                                      <p:cBhvr>
                                        <p:cTn id="1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74" y="-2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58983 L 0.00486 0.00162 " pathEditMode="fixed" rAng="0" ptsTypes="AA">
                                      <p:cBhvr>
                                        <p:cTn id="2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295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48 0.52208 L -0.0019 0.02243 " pathEditMode="fixed" rAng="0" ptsTypes="AA">
                                      <p:cBhvr>
                                        <p:cTn id="2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-249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1 0.56023 L -0.00972 0.02058 " pathEditMode="fixed" rAng="0" ptsTypes="AA">
                                      <p:cBhvr>
                                        <p:cTn id="31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269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54838 L 0.01962 -0.00486 " pathEditMode="fixed" rAng="0" ptsTypes="AA">
                                      <p:cBhvr>
                                        <p:cTn id="3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93 0.09213 L -0.00208 0.01458 " pathEditMode="fixed" rAng="0" ptsTypes="AA">
                                      <p:cBhvr>
                                        <p:cTn id="41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52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Osnova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Home</cp:lastModifiedBy>
  <cp:revision>81</cp:revision>
  <dcterms:created xsi:type="dcterms:W3CDTF">2015-04-14T09:30:29Z</dcterms:created>
  <dcterms:modified xsi:type="dcterms:W3CDTF">2015-06-24T18:40:16Z</dcterms:modified>
</cp:coreProperties>
</file>