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82" r:id="rId5"/>
    <p:sldId id="283" r:id="rId6"/>
    <p:sldId id="28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FF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3500438"/>
            <a:ext cx="3714776" cy="214314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3602512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Стало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біло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навкруги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—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Я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розтрушую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сніги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Наганяю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холоди,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Води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сковую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льоди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дружбі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дітьми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я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всіма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Здогадались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? Я — ...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6068817"/>
            <a:ext cx="417229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latin typeface="+mj-lt"/>
                <a:cs typeface="Arial" pitchFamily="34" charset="0"/>
              </a:rPr>
              <a:t>Відгадайте загадки.</a:t>
            </a:r>
            <a:endParaRPr lang="ru-RU" sz="3600" b="1" dirty="0">
              <a:latin typeface="+mj-lt"/>
              <a:cs typeface="Arial" pitchFamily="34" charset="0"/>
            </a:endParaRPr>
          </a:p>
        </p:txBody>
      </p:sp>
      <p:pic>
        <p:nvPicPr>
          <p:cNvPr id="15" name="зима" descr="Abali.ru сайт, где можно бесплатно скачать фото, картинки, обои, рисунки, иконки, клипарт, шаблоны, сканы, этикетки и многое дру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2976" y="375255"/>
            <a:ext cx="3143272" cy="2459951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16" name="мороз окно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rcRect l="4057" t="3259" r="4057" b="8741"/>
          <a:stretch>
            <a:fillRect/>
          </a:stretch>
        </p:blipFill>
        <p:spPr bwMode="auto">
          <a:xfrm>
            <a:off x="5715008" y="357166"/>
            <a:ext cx="2496128" cy="2496128"/>
          </a:xfrm>
          <a:prstGeom prst="rect">
            <a:avLst/>
          </a:prstGeom>
          <a:noFill/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0034" y="6068817"/>
            <a:ext cx="417229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latin typeface="+mj-lt"/>
                <a:cs typeface="Arial" pitchFamily="34" charset="0"/>
              </a:rPr>
              <a:t>Відгадайте загадки.</a:t>
            </a:r>
            <a:endParaRPr lang="ru-RU" sz="3600" b="1" dirty="0">
              <a:latin typeface="+mj-lt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3071810"/>
            <a:ext cx="3714776" cy="271464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3160471"/>
            <a:ext cx="3571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Хтось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малює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вікні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Квіти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казочки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чудні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Вимальовує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старанно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узори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бездоганно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І коли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таке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буває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Коли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снігом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замітає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Й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хто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малює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вікні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Розкажіть-но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мені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!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5" name="мороз окно" descr="Abali.ru сайт, где можно бесплатно скачать фото, картинки, обои, рисунки, иконки, клипарт, шаблоны, сканы, этикетки и многое дру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l="4057" t="3259" r="4057" b="8741"/>
          <a:stretch>
            <a:fillRect/>
          </a:stretch>
        </p:blipFill>
        <p:spPr bwMode="auto">
          <a:xfrm>
            <a:off x="5715008" y="357166"/>
            <a:ext cx="2496128" cy="2496128"/>
          </a:xfrm>
          <a:prstGeom prst="rect">
            <a:avLst/>
          </a:prstGeom>
          <a:noFill/>
        </p:spPr>
      </p:pic>
      <p:pic>
        <p:nvPicPr>
          <p:cNvPr id="18" name="зим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42976" y="375255"/>
            <a:ext cx="3143272" cy="2459951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0034" y="6068817"/>
            <a:ext cx="627203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/>
              <a:t>Вилучіть те, чого не буває взимку.</a:t>
            </a:r>
            <a:endParaRPr lang="ru-RU" sz="3200" b="1" dirty="0">
              <a:latin typeface="+mj-lt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ел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26242" y="266692"/>
            <a:ext cx="1331707" cy="1657009"/>
          </a:xfrm>
          <a:prstGeom prst="rect">
            <a:avLst/>
          </a:prstGeom>
          <a:noFill/>
        </p:spPr>
      </p:pic>
      <p:pic>
        <p:nvPicPr>
          <p:cNvPr id="15" name="снегир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57225" y="551946"/>
            <a:ext cx="1632624" cy="1219550"/>
          </a:xfrm>
          <a:prstGeom prst="rect">
            <a:avLst/>
          </a:prstGeom>
          <a:noFill/>
        </p:spPr>
      </p:pic>
      <p:pic>
        <p:nvPicPr>
          <p:cNvPr id="16" name="снегови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143768" y="2071678"/>
            <a:ext cx="902236" cy="1423659"/>
          </a:xfrm>
          <a:prstGeom prst="rect">
            <a:avLst/>
          </a:prstGeom>
          <a:noFill/>
        </p:spPr>
      </p:pic>
      <p:pic>
        <p:nvPicPr>
          <p:cNvPr id="18" name="молния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971581" y="2143116"/>
            <a:ext cx="1396368" cy="1423659"/>
          </a:xfrm>
          <a:prstGeom prst="rect">
            <a:avLst/>
          </a:prstGeom>
          <a:noFill/>
        </p:spPr>
      </p:pic>
      <p:pic>
        <p:nvPicPr>
          <p:cNvPr id="19" name="мороз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237918" y="2143116"/>
            <a:ext cx="1148390" cy="1423659"/>
          </a:xfrm>
          <a:prstGeom prst="rect">
            <a:avLst/>
          </a:prstGeom>
          <a:noFill/>
        </p:spPr>
      </p:pic>
      <p:pic>
        <p:nvPicPr>
          <p:cNvPr id="20" name="осен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062476" y="2143116"/>
            <a:ext cx="1356925" cy="1423659"/>
          </a:xfrm>
          <a:prstGeom prst="rect">
            <a:avLst/>
          </a:prstGeom>
          <a:noFill/>
        </p:spPr>
      </p:pic>
      <p:pic>
        <p:nvPicPr>
          <p:cNvPr id="21" name="стуж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119522" y="3857628"/>
            <a:ext cx="1529114" cy="1423659"/>
          </a:xfrm>
          <a:prstGeom prst="rect">
            <a:avLst/>
          </a:prstGeom>
          <a:noFill/>
        </p:spPr>
      </p:pic>
      <p:pic>
        <p:nvPicPr>
          <p:cNvPr id="22" name="дожд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440080" y="3857628"/>
            <a:ext cx="1172693" cy="1423659"/>
          </a:xfrm>
          <a:prstGeom prst="rect">
            <a:avLst/>
          </a:prstGeom>
          <a:noFill/>
        </p:spPr>
      </p:pic>
      <p:pic>
        <p:nvPicPr>
          <p:cNvPr id="23" name="снег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3339075" y="3857628"/>
            <a:ext cx="1232355" cy="1423659"/>
          </a:xfrm>
          <a:prstGeom prst="rect">
            <a:avLst/>
          </a:prstGeom>
          <a:noFill/>
        </p:spPr>
      </p:pic>
      <p:pic>
        <p:nvPicPr>
          <p:cNvPr id="24" name="радуг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6786578" y="785794"/>
            <a:ext cx="1624026" cy="803258"/>
          </a:xfrm>
          <a:prstGeom prst="rect">
            <a:avLst/>
          </a:prstGeom>
          <a:noFill/>
        </p:spPr>
      </p:pic>
      <p:pic>
        <p:nvPicPr>
          <p:cNvPr id="25" name="солнце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998566" y="364394"/>
            <a:ext cx="1341869" cy="1409202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7000892" y="4071942"/>
            <a:ext cx="1390325" cy="1120322"/>
            <a:chOff x="7000892" y="4214818"/>
            <a:chExt cx="1390325" cy="1120322"/>
          </a:xfrm>
        </p:grpSpPr>
        <p:pic>
          <p:nvPicPr>
            <p:cNvPr id="17" name="Рисунок 16" descr="красная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00892" y="4857760"/>
              <a:ext cx="1390325" cy="477380"/>
            </a:xfrm>
            <a:prstGeom prst="rect">
              <a:avLst/>
            </a:prstGeom>
          </p:spPr>
        </p:pic>
        <p:pic>
          <p:nvPicPr>
            <p:cNvPr id="26" name="Рисунок 25" descr="тюльпан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00958" y="4214818"/>
              <a:ext cx="313250" cy="861819"/>
            </a:xfrm>
            <a:prstGeom prst="rect">
              <a:avLst/>
            </a:prstGeom>
          </p:spPr>
        </p:pic>
        <p:pic>
          <p:nvPicPr>
            <p:cNvPr id="27" name="Рисунок 26" descr="тюльпан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86644" y="4286256"/>
              <a:ext cx="313250" cy="861819"/>
            </a:xfrm>
            <a:prstGeom prst="rect">
              <a:avLst/>
            </a:prstGeom>
          </p:spPr>
        </p:pic>
        <p:pic>
          <p:nvPicPr>
            <p:cNvPr id="28" name="Рисунок 27" descr="тюльпан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15272" y="4357694"/>
              <a:ext cx="313250" cy="86181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девоч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rcRect t="4748" b="5032"/>
          <a:stretch>
            <a:fillRect/>
          </a:stretch>
        </p:blipFill>
        <p:spPr bwMode="auto">
          <a:xfrm>
            <a:off x="3929058" y="1714488"/>
            <a:ext cx="1301409" cy="27146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6068817"/>
            <a:ext cx="615995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/>
              <a:t>Оберіть одяг для зимової </a:t>
            </a:r>
            <a:r>
              <a:rPr lang="uk-UA" sz="2800" b="1" dirty="0" smtClean="0"/>
              <a:t>прогулянки.</a:t>
            </a:r>
            <a:endParaRPr lang="ru-RU" sz="2800" b="1" dirty="0">
              <a:latin typeface="+mj-lt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шуб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57224" y="1214422"/>
            <a:ext cx="1289369" cy="955375"/>
          </a:xfrm>
          <a:prstGeom prst="rect">
            <a:avLst/>
          </a:prstGeom>
          <a:noFill/>
        </p:spPr>
      </p:pic>
      <p:pic>
        <p:nvPicPr>
          <p:cNvPr id="16" name="платье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358082" y="4214818"/>
            <a:ext cx="1244902" cy="1337117"/>
          </a:xfrm>
          <a:prstGeom prst="rect">
            <a:avLst/>
          </a:prstGeom>
          <a:noFill/>
        </p:spPr>
      </p:pic>
      <p:pic>
        <p:nvPicPr>
          <p:cNvPr id="18" name="сланцы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786578" y="500042"/>
            <a:ext cx="813976" cy="500066"/>
          </a:xfrm>
          <a:prstGeom prst="rect">
            <a:avLst/>
          </a:prstGeom>
          <a:noFill/>
        </p:spPr>
      </p:pic>
      <p:pic>
        <p:nvPicPr>
          <p:cNvPr id="19" name="шорты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142976" y="2786058"/>
            <a:ext cx="826345" cy="679366"/>
          </a:xfrm>
          <a:prstGeom prst="rect">
            <a:avLst/>
          </a:prstGeom>
          <a:noFill/>
        </p:spPr>
      </p:pic>
      <p:pic>
        <p:nvPicPr>
          <p:cNvPr id="21" name="сарафан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643174" y="4643446"/>
            <a:ext cx="1214446" cy="1281917"/>
          </a:xfrm>
          <a:prstGeom prst="rect">
            <a:avLst/>
          </a:prstGeom>
          <a:noFill/>
        </p:spPr>
      </p:pic>
      <p:pic>
        <p:nvPicPr>
          <p:cNvPr id="22" name="сапоги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500166" y="4071942"/>
            <a:ext cx="777201" cy="733863"/>
          </a:xfrm>
          <a:prstGeom prst="rect">
            <a:avLst/>
          </a:prstGeom>
          <a:noFill/>
        </p:spPr>
      </p:pic>
      <p:pic>
        <p:nvPicPr>
          <p:cNvPr id="23" name="рукавицы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857884" y="5000636"/>
            <a:ext cx="600190" cy="519265"/>
          </a:xfrm>
          <a:prstGeom prst="rect">
            <a:avLst/>
          </a:prstGeom>
          <a:noFill/>
        </p:spPr>
      </p:pic>
      <p:pic>
        <p:nvPicPr>
          <p:cNvPr id="24" name="шап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7715272" y="2571744"/>
            <a:ext cx="1214446" cy="873631"/>
          </a:xfrm>
          <a:prstGeom prst="rect">
            <a:avLst/>
          </a:prstGeom>
          <a:noFill/>
        </p:spPr>
      </p:pic>
      <p:pic>
        <p:nvPicPr>
          <p:cNvPr id="25" name="шарфи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3143191" y="500042"/>
            <a:ext cx="537831" cy="876739"/>
          </a:xfrm>
          <a:prstGeom prst="rect">
            <a:avLst/>
          </a:prstGeom>
          <a:noFill/>
        </p:spPr>
      </p:pic>
      <p:pic>
        <p:nvPicPr>
          <p:cNvPr id="17" name="футбо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4786314" y="357166"/>
            <a:ext cx="903761" cy="876739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2714612" y="357166"/>
            <a:ext cx="1285884" cy="1142984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4348" y="1142984"/>
            <a:ext cx="1500198" cy="1142984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14414" y="3857628"/>
            <a:ext cx="1285884" cy="1142984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643834" y="2428868"/>
            <a:ext cx="1285884" cy="1142984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15008" y="4786322"/>
            <a:ext cx="928694" cy="92867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колготы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8143900" y="357166"/>
            <a:ext cx="642942" cy="1255058"/>
          </a:xfrm>
          <a:prstGeom prst="rect">
            <a:avLst/>
          </a:prstGeom>
          <a:noFill/>
        </p:spPr>
      </p:pic>
      <p:pic>
        <p:nvPicPr>
          <p:cNvPr id="37" name="лосины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4214810" y="4714884"/>
            <a:ext cx="674554" cy="1209984"/>
          </a:xfrm>
          <a:prstGeom prst="rect">
            <a:avLst/>
          </a:prstGeom>
          <a:noFill/>
        </p:spPr>
      </p:pic>
      <p:pic>
        <p:nvPicPr>
          <p:cNvPr id="38" name="свитер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5929322" y="1500174"/>
            <a:ext cx="1322409" cy="857256"/>
          </a:xfrm>
          <a:prstGeom prst="rect">
            <a:avLst/>
          </a:prstGeom>
          <a:noFill/>
        </p:spPr>
      </p:pic>
      <p:sp>
        <p:nvSpPr>
          <p:cNvPr id="39" name="Скругленный прямоугольник 38"/>
          <p:cNvSpPr/>
          <p:nvPr/>
        </p:nvSpPr>
        <p:spPr>
          <a:xfrm>
            <a:off x="5857884" y="1357298"/>
            <a:ext cx="1500198" cy="1142984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929586" y="214290"/>
            <a:ext cx="1000132" cy="1500198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43372" y="4643446"/>
            <a:ext cx="1000132" cy="1357322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джиинсы" descr="Без имени-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500298" y="2285992"/>
            <a:ext cx="857256" cy="1428760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428860" y="2285992"/>
            <a:ext cx="1000132" cy="14287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девоч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3" cstate="print"/>
          <a:srcRect t="4748" b="5032"/>
          <a:stretch>
            <a:fillRect/>
          </a:stretch>
        </p:blipFill>
        <p:spPr bwMode="auto">
          <a:xfrm>
            <a:off x="3929058" y="1714488"/>
            <a:ext cx="1301409" cy="27146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6068817"/>
            <a:ext cx="615995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/>
              <a:t>Оберіть одяг для зимової </a:t>
            </a:r>
            <a:r>
              <a:rPr lang="uk-UA" sz="2800" b="1" dirty="0" smtClean="0"/>
              <a:t>прогулянки.</a:t>
            </a:r>
            <a:endParaRPr lang="ru-RU" sz="2800" b="1" dirty="0">
              <a:latin typeface="+mj-lt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шуб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7224" y="1214422"/>
            <a:ext cx="1289369" cy="955375"/>
          </a:xfrm>
          <a:prstGeom prst="rect">
            <a:avLst/>
          </a:prstGeom>
          <a:noFill/>
        </p:spPr>
      </p:pic>
      <p:pic>
        <p:nvPicPr>
          <p:cNvPr id="16" name="платье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58082" y="4214818"/>
            <a:ext cx="1244902" cy="1337117"/>
          </a:xfrm>
          <a:prstGeom prst="rect">
            <a:avLst/>
          </a:prstGeom>
          <a:noFill/>
        </p:spPr>
      </p:pic>
      <p:pic>
        <p:nvPicPr>
          <p:cNvPr id="18" name="сланцы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86578" y="500042"/>
            <a:ext cx="813976" cy="500066"/>
          </a:xfrm>
          <a:prstGeom prst="rect">
            <a:avLst/>
          </a:prstGeom>
          <a:noFill/>
        </p:spPr>
      </p:pic>
      <p:pic>
        <p:nvPicPr>
          <p:cNvPr id="19" name="шорты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142976" y="2786058"/>
            <a:ext cx="826345" cy="679366"/>
          </a:xfrm>
          <a:prstGeom prst="rect">
            <a:avLst/>
          </a:prstGeom>
          <a:noFill/>
        </p:spPr>
      </p:pic>
      <p:pic>
        <p:nvPicPr>
          <p:cNvPr id="21" name="сарафан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643174" y="4643446"/>
            <a:ext cx="1214446" cy="1281917"/>
          </a:xfrm>
          <a:prstGeom prst="rect">
            <a:avLst/>
          </a:prstGeom>
          <a:noFill/>
        </p:spPr>
      </p:pic>
      <p:pic>
        <p:nvPicPr>
          <p:cNvPr id="22" name="сапоги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500166" y="4071942"/>
            <a:ext cx="777201" cy="733863"/>
          </a:xfrm>
          <a:prstGeom prst="rect">
            <a:avLst/>
          </a:prstGeom>
          <a:noFill/>
        </p:spPr>
      </p:pic>
      <p:pic>
        <p:nvPicPr>
          <p:cNvPr id="23" name="рукавицы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857884" y="5000636"/>
            <a:ext cx="600190" cy="519265"/>
          </a:xfrm>
          <a:prstGeom prst="rect">
            <a:avLst/>
          </a:prstGeom>
          <a:noFill/>
        </p:spPr>
      </p:pic>
      <p:pic>
        <p:nvPicPr>
          <p:cNvPr id="24" name="шап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715272" y="2571744"/>
            <a:ext cx="1214446" cy="873631"/>
          </a:xfrm>
          <a:prstGeom prst="rect">
            <a:avLst/>
          </a:prstGeom>
          <a:noFill/>
        </p:spPr>
      </p:pic>
      <p:pic>
        <p:nvPicPr>
          <p:cNvPr id="25" name="шарфи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3143191" y="500042"/>
            <a:ext cx="537831" cy="876739"/>
          </a:xfrm>
          <a:prstGeom prst="rect">
            <a:avLst/>
          </a:prstGeom>
          <a:noFill/>
        </p:spPr>
      </p:pic>
      <p:pic>
        <p:nvPicPr>
          <p:cNvPr id="17" name="футбо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4786314" y="357166"/>
            <a:ext cx="903761" cy="876739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2714612" y="357166"/>
            <a:ext cx="1285884" cy="1142984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4348" y="1142984"/>
            <a:ext cx="1500198" cy="1142984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14414" y="3857628"/>
            <a:ext cx="1285884" cy="1142984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643834" y="2428868"/>
            <a:ext cx="1285884" cy="1142984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15008" y="4786322"/>
            <a:ext cx="928694" cy="92867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шуб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8143900" y="357166"/>
            <a:ext cx="642942" cy="1255058"/>
          </a:xfrm>
          <a:prstGeom prst="rect">
            <a:avLst/>
          </a:prstGeom>
          <a:noFill/>
        </p:spPr>
      </p:pic>
      <p:pic>
        <p:nvPicPr>
          <p:cNvPr id="37" name="шуб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4214810" y="4714884"/>
            <a:ext cx="674554" cy="1209984"/>
          </a:xfrm>
          <a:prstGeom prst="rect">
            <a:avLst/>
          </a:prstGeom>
          <a:noFill/>
        </p:spPr>
      </p:pic>
      <p:pic>
        <p:nvPicPr>
          <p:cNvPr id="38" name="шуб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5929322" y="1500174"/>
            <a:ext cx="1322409" cy="857256"/>
          </a:xfrm>
          <a:prstGeom prst="rect">
            <a:avLst/>
          </a:prstGeom>
          <a:noFill/>
        </p:spPr>
      </p:pic>
      <p:sp>
        <p:nvSpPr>
          <p:cNvPr id="39" name="Скругленный прямоугольник 38"/>
          <p:cNvSpPr/>
          <p:nvPr/>
        </p:nvSpPr>
        <p:spPr>
          <a:xfrm>
            <a:off x="5857884" y="1357298"/>
            <a:ext cx="1500198" cy="1142984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929586" y="214290"/>
            <a:ext cx="1000132" cy="1500198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143372" y="4643446"/>
            <a:ext cx="1000132" cy="1357322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джиинсы" descr="Без имени-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500298" y="2285992"/>
            <a:ext cx="857256" cy="142876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2428860" y="2285992"/>
            <a:ext cx="1000132" cy="14287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" name="Группа 34"/>
          <p:cNvGrpSpPr/>
          <p:nvPr/>
        </p:nvGrpSpPr>
        <p:grpSpPr>
          <a:xfrm>
            <a:off x="1214414" y="33586"/>
            <a:ext cx="7051486" cy="6824414"/>
            <a:chOff x="710721" y="-531229"/>
            <a:chExt cx="7051486" cy="6824414"/>
          </a:xfrm>
        </p:grpSpPr>
        <p:pic>
          <p:nvPicPr>
            <p:cNvPr id="31" name="снежинки" descr="Abali.ru сайт, где можно бесплатно скачать фото, картинки, обои, рисунки, иконки, клипарт, шаблоны, сканы, этикетки и многое дру"/>
            <p:cNvPicPr>
              <a:picLocks noChangeAspect="1" noChangeArrowheads="1"/>
            </p:cNvPicPr>
            <p:nvPr/>
          </p:nvPicPr>
          <p:blipFill>
            <a:blip r:embed="rId18" cstate="print"/>
            <a:stretch>
              <a:fillRect/>
            </a:stretch>
          </p:blipFill>
          <p:spPr bwMode="auto">
            <a:xfrm rot="5240993">
              <a:off x="804108" y="907512"/>
              <a:ext cx="3007061" cy="3193835"/>
            </a:xfrm>
            <a:prstGeom prst="rect">
              <a:avLst/>
            </a:prstGeom>
            <a:noFill/>
          </p:spPr>
        </p:pic>
        <p:pic>
          <p:nvPicPr>
            <p:cNvPr id="32" name="снежинки" descr="Abali.ru сайт, где можно бесплатно скачать фото, картинки, обои, рисунки, иконки, клипарт, шаблоны, сканы, этикетки и многое дру"/>
            <p:cNvPicPr>
              <a:picLocks noChangeAspect="1" noChangeArrowheads="1"/>
            </p:cNvPicPr>
            <p:nvPr/>
          </p:nvPicPr>
          <p:blipFill>
            <a:blip r:embed="rId18" cstate="print"/>
            <a:stretch>
              <a:fillRect/>
            </a:stretch>
          </p:blipFill>
          <p:spPr bwMode="auto">
            <a:xfrm rot="5240993">
              <a:off x="4661759" y="978949"/>
              <a:ext cx="3007061" cy="3193835"/>
            </a:xfrm>
            <a:prstGeom prst="rect">
              <a:avLst/>
            </a:prstGeom>
            <a:noFill/>
          </p:spPr>
        </p:pic>
        <p:pic>
          <p:nvPicPr>
            <p:cNvPr id="33" name="снежинки" descr="Abali.ru сайт, где можно бесплатно скачать фото, картинки, обои, рисунки, иконки, клипарт, шаблоны, сканы, этикетки и многое дру"/>
            <p:cNvPicPr>
              <a:picLocks noChangeAspect="1" noChangeArrowheads="1"/>
            </p:cNvPicPr>
            <p:nvPr/>
          </p:nvPicPr>
          <p:blipFill>
            <a:blip r:embed="rId18" cstate="print"/>
            <a:stretch>
              <a:fillRect/>
            </a:stretch>
          </p:blipFill>
          <p:spPr bwMode="auto">
            <a:xfrm rot="5400000">
              <a:off x="2879437" y="3192737"/>
              <a:ext cx="3007061" cy="3193835"/>
            </a:xfrm>
            <a:prstGeom prst="rect">
              <a:avLst/>
            </a:prstGeom>
            <a:noFill/>
          </p:spPr>
        </p:pic>
        <p:pic>
          <p:nvPicPr>
            <p:cNvPr id="34" name="снежинки" descr="Abali.ru сайт, где можно бесплатно скачать фото, картинки, обои, рисунки, иконки, клипарт, шаблоны, сканы, этикетки и многое дру"/>
            <p:cNvPicPr>
              <a:picLocks noChangeAspect="1" noChangeArrowheads="1"/>
            </p:cNvPicPr>
            <p:nvPr/>
          </p:nvPicPr>
          <p:blipFill>
            <a:blip r:embed="rId18" cstate="print"/>
            <a:stretch>
              <a:fillRect/>
            </a:stretch>
          </p:blipFill>
          <p:spPr bwMode="auto">
            <a:xfrm rot="16449264">
              <a:off x="2769850" y="-624616"/>
              <a:ext cx="3007061" cy="319383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неговик синий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40122" y="428604"/>
            <a:ext cx="1500798" cy="17859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6068817"/>
            <a:ext cx="602870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/>
              <a:t>Доберіть</a:t>
            </a:r>
            <a:r>
              <a:rPr lang="ru-RU" sz="2400" b="1" dirty="0" smtClean="0"/>
              <a:t> кожному </a:t>
            </a:r>
            <a:r>
              <a:rPr lang="ru-RU" sz="2400" b="1" dirty="0" err="1" smtClean="0"/>
              <a:t>сніговику</a:t>
            </a:r>
            <a:r>
              <a:rPr lang="ru-RU" sz="2400" b="1" dirty="0" smtClean="0"/>
              <a:t> шарф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ґудзик</a:t>
            </a:r>
            <a:r>
              <a:rPr lang="ru-RU" sz="2400" b="1" dirty="0" smtClean="0"/>
              <a:t>.</a:t>
            </a:r>
            <a:endParaRPr lang="ru-RU" sz="2400" b="1" dirty="0">
              <a:latin typeface="+mj-lt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неговик зеленый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67183" y="500042"/>
            <a:ext cx="1104591" cy="1785950"/>
          </a:xfrm>
          <a:prstGeom prst="rect">
            <a:avLst/>
          </a:prstGeom>
          <a:noFill/>
        </p:spPr>
      </p:pic>
      <p:pic>
        <p:nvPicPr>
          <p:cNvPr id="19" name="снеговик красный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68815" y="428604"/>
            <a:ext cx="1128372" cy="1785950"/>
          </a:xfrm>
          <a:prstGeom prst="rect">
            <a:avLst/>
          </a:prstGeom>
          <a:noFill/>
        </p:spPr>
      </p:pic>
      <p:pic>
        <p:nvPicPr>
          <p:cNvPr id="22" name="шарф красный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4282" y="3571876"/>
            <a:ext cx="3571868" cy="730058"/>
          </a:xfrm>
          <a:prstGeom prst="rect">
            <a:avLst/>
          </a:prstGeom>
          <a:noFill/>
        </p:spPr>
      </p:pic>
      <p:pic>
        <p:nvPicPr>
          <p:cNvPr id="23" name="шарф зеленый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603782" y="4572008"/>
            <a:ext cx="4308045" cy="657575"/>
          </a:xfrm>
          <a:prstGeom prst="rect">
            <a:avLst/>
          </a:prstGeom>
          <a:noFill/>
        </p:spPr>
      </p:pic>
      <p:pic>
        <p:nvPicPr>
          <p:cNvPr id="25" name="шарфи синий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572132" y="3357562"/>
            <a:ext cx="3372005" cy="514699"/>
          </a:xfrm>
          <a:prstGeom prst="rect">
            <a:avLst/>
          </a:prstGeom>
          <a:noFill/>
        </p:spPr>
      </p:pic>
      <p:pic>
        <p:nvPicPr>
          <p:cNvPr id="15" name="пуговица красная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643834" y="4643446"/>
            <a:ext cx="671755" cy="662425"/>
          </a:xfrm>
          <a:prstGeom prst="rect">
            <a:avLst/>
          </a:prstGeom>
          <a:noFill/>
        </p:spPr>
      </p:pic>
      <p:pic>
        <p:nvPicPr>
          <p:cNvPr id="18" name="пуговица зеленая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214810" y="3357562"/>
            <a:ext cx="714924" cy="733863"/>
          </a:xfrm>
          <a:prstGeom prst="rect">
            <a:avLst/>
          </a:prstGeom>
          <a:noFill/>
        </p:spPr>
      </p:pic>
      <p:pic>
        <p:nvPicPr>
          <p:cNvPr id="24" name="пуговица синяя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071538" y="4572008"/>
            <a:ext cx="816643" cy="8053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57726 -0.4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-2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41736 -0.28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-0.02587 -0.231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7101 -0.340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1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0.47204 -0.46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0955 -0.163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олет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29586" y="927484"/>
            <a:ext cx="642942" cy="1072756"/>
          </a:xfrm>
          <a:prstGeom prst="rect">
            <a:avLst/>
          </a:prstGeom>
          <a:noFill/>
        </p:spPr>
      </p:pic>
      <p:pic>
        <p:nvPicPr>
          <p:cNvPr id="5" name="синяя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7554" y="581739"/>
            <a:ext cx="694362" cy="1153598"/>
          </a:xfrm>
          <a:prstGeom prst="rect">
            <a:avLst/>
          </a:prstGeom>
          <a:noFill/>
        </p:spPr>
      </p:pic>
      <p:pic>
        <p:nvPicPr>
          <p:cNvPr id="7" name="крансая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42976" y="1081805"/>
            <a:ext cx="641059" cy="1061311"/>
          </a:xfrm>
          <a:prstGeom prst="rect">
            <a:avLst/>
          </a:prstGeom>
          <a:noFill/>
        </p:spPr>
      </p:pic>
      <p:pic>
        <p:nvPicPr>
          <p:cNvPr id="8" name="зеленая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143504" y="571480"/>
            <a:ext cx="740336" cy="1321772"/>
          </a:xfrm>
          <a:prstGeom prst="rect">
            <a:avLst/>
          </a:prstGeom>
          <a:noFill/>
        </p:spPr>
      </p:pic>
      <p:pic>
        <p:nvPicPr>
          <p:cNvPr id="10" name="синяя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7572396" y="4143380"/>
            <a:ext cx="785818" cy="1402976"/>
          </a:xfrm>
          <a:prstGeom prst="rect">
            <a:avLst/>
          </a:prstGeom>
          <a:noFill/>
        </p:spPr>
      </p:pic>
      <p:pic>
        <p:nvPicPr>
          <p:cNvPr id="11" name="фиолет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3357554" y="4357694"/>
            <a:ext cx="642942" cy="1064427"/>
          </a:xfrm>
          <a:prstGeom prst="rect">
            <a:avLst/>
          </a:prstGeom>
          <a:noFill/>
        </p:spPr>
      </p:pic>
      <p:pic>
        <p:nvPicPr>
          <p:cNvPr id="12" name="зеленая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1214414" y="4500570"/>
            <a:ext cx="636083" cy="1061312"/>
          </a:xfrm>
          <a:prstGeom prst="rect">
            <a:avLst/>
          </a:prstGeom>
          <a:noFill/>
        </p:spPr>
      </p:pic>
      <p:pic>
        <p:nvPicPr>
          <p:cNvPr id="13" name="красная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5643570" y="4357694"/>
            <a:ext cx="666589" cy="110745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00034" y="6068817"/>
            <a:ext cx="506074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smtClean="0"/>
              <a:t>Доберіть пару до кожної рукавички.</a:t>
            </a:r>
            <a:endParaRPr lang="ru-RU" sz="2400" b="1" dirty="0">
              <a:latin typeface="+mj-lt"/>
              <a:cs typeface="Arial" pitchFamily="34" charset="0"/>
            </a:endParaRPr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63178 -0.517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-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34323 -0.475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-2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18195 -0.521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33871 -0.545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101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Home</cp:lastModifiedBy>
  <cp:revision>43</cp:revision>
  <dcterms:created xsi:type="dcterms:W3CDTF">2015-05-11T07:27:39Z</dcterms:created>
  <dcterms:modified xsi:type="dcterms:W3CDTF">2015-06-20T17:14:53Z</dcterms:modified>
</cp:coreProperties>
</file>