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72" r:id="rId6"/>
    <p:sldId id="27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14942" y="3786190"/>
            <a:ext cx="3714776" cy="150019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3857628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На деревах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грається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На хвостику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гойдається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Непосидливе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малятко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Це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веселе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…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6068817"/>
            <a:ext cx="417229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cs typeface="Arial" pitchFamily="34" charset="0"/>
              </a:rPr>
              <a:t>Відгадайте загадки.</a:t>
            </a:r>
            <a:endParaRPr lang="ru-RU" sz="3600" b="1" dirty="0">
              <a:cs typeface="Arial" pitchFamily="34" charset="0"/>
            </a:endParaRPr>
          </a:p>
        </p:txBody>
      </p:sp>
      <p:pic>
        <p:nvPicPr>
          <p:cNvPr id="1028" name="жираф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86182" y="571480"/>
            <a:ext cx="1787519" cy="2571768"/>
          </a:xfrm>
          <a:prstGeom prst="rect">
            <a:avLst/>
          </a:prstGeom>
          <a:noFill/>
        </p:spPr>
      </p:pic>
      <p:pic>
        <p:nvPicPr>
          <p:cNvPr id="13" name="лев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71538" y="3786190"/>
            <a:ext cx="3055960" cy="1754569"/>
          </a:xfrm>
          <a:prstGeom prst="rect">
            <a:avLst/>
          </a:prstGeom>
          <a:noFill/>
        </p:spPr>
      </p:pic>
      <p:pic>
        <p:nvPicPr>
          <p:cNvPr id="15" name="слон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71472" y="1285860"/>
            <a:ext cx="2811482" cy="1585661"/>
          </a:xfrm>
          <a:prstGeom prst="rect">
            <a:avLst/>
          </a:prstGeom>
          <a:noFill/>
        </p:spPr>
      </p:pic>
      <p:pic>
        <p:nvPicPr>
          <p:cNvPr id="16" name="мавп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15074" y="642918"/>
            <a:ext cx="2366626" cy="2571768"/>
          </a:xfrm>
          <a:prstGeom prst="rect">
            <a:avLst/>
          </a:prstGeom>
          <a:noFill/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0" name="правильній ответ"/>
          <p:cNvSpPr/>
          <p:nvPr/>
        </p:nvSpPr>
        <p:spPr>
          <a:xfrm>
            <a:off x="6143636" y="571480"/>
            <a:ext cx="2714644" cy="2857520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86380" y="3857628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Дуже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товсті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ноги маю,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Тихо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їх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пересуваю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Височезний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я на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зріст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Біля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рота маю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хвіст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!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14942" y="3786190"/>
            <a:ext cx="3714776" cy="150019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pic>
        <p:nvPicPr>
          <p:cNvPr id="10" name="жираф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86182" y="571480"/>
            <a:ext cx="1787519" cy="2571768"/>
          </a:xfrm>
          <a:prstGeom prst="rect">
            <a:avLst/>
          </a:prstGeom>
          <a:noFill/>
        </p:spPr>
      </p:pic>
      <p:pic>
        <p:nvPicPr>
          <p:cNvPr id="11" name="лев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71538" y="3786190"/>
            <a:ext cx="3055960" cy="1754569"/>
          </a:xfrm>
          <a:prstGeom prst="rect">
            <a:avLst/>
          </a:prstGeom>
          <a:noFill/>
        </p:spPr>
      </p:pic>
      <p:pic>
        <p:nvPicPr>
          <p:cNvPr id="12" name="слон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71472" y="1285860"/>
            <a:ext cx="2811482" cy="1585661"/>
          </a:xfrm>
          <a:prstGeom prst="rect">
            <a:avLst/>
          </a:prstGeom>
          <a:noFill/>
        </p:spPr>
      </p:pic>
      <p:pic>
        <p:nvPicPr>
          <p:cNvPr id="13" name="мавп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15074" y="642918"/>
            <a:ext cx="2366626" cy="2571768"/>
          </a:xfrm>
          <a:prstGeom prst="rect">
            <a:avLst/>
          </a:prstGeom>
          <a:noFill/>
        </p:spPr>
      </p:pic>
      <p:sp>
        <p:nvSpPr>
          <p:cNvPr id="18" name="правильній ответ"/>
          <p:cNvSpPr/>
          <p:nvPr/>
        </p:nvSpPr>
        <p:spPr>
          <a:xfrm>
            <a:off x="357158" y="1000108"/>
            <a:ext cx="3214710" cy="2143140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6068817"/>
            <a:ext cx="417229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cs typeface="Arial" pitchFamily="34" charset="0"/>
              </a:rPr>
              <a:t>Відгадайте загадки.</a:t>
            </a:r>
            <a:endParaRPr lang="ru-RU" sz="3600" b="1" dirty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86380" y="3857628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Пазуристий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гривастий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Може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він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на них напасти.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Має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він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страшенний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рев.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Відгадали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?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Хто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це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?..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14942" y="3786190"/>
            <a:ext cx="3714776" cy="150019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жираф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86182" y="571480"/>
            <a:ext cx="1787519" cy="2571768"/>
          </a:xfrm>
          <a:prstGeom prst="rect">
            <a:avLst/>
          </a:prstGeom>
          <a:noFill/>
        </p:spPr>
      </p:pic>
      <p:pic>
        <p:nvPicPr>
          <p:cNvPr id="11" name="лев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71538" y="3786190"/>
            <a:ext cx="3055960" cy="1754569"/>
          </a:xfrm>
          <a:prstGeom prst="rect">
            <a:avLst/>
          </a:prstGeom>
          <a:noFill/>
        </p:spPr>
      </p:pic>
      <p:pic>
        <p:nvPicPr>
          <p:cNvPr id="12" name="слон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71472" y="1285860"/>
            <a:ext cx="2811482" cy="1585661"/>
          </a:xfrm>
          <a:prstGeom prst="rect">
            <a:avLst/>
          </a:prstGeom>
          <a:noFill/>
        </p:spPr>
      </p:pic>
      <p:pic>
        <p:nvPicPr>
          <p:cNvPr id="13" name="мавп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15074" y="642918"/>
            <a:ext cx="2366626" cy="2571768"/>
          </a:xfrm>
          <a:prstGeom prst="rect">
            <a:avLst/>
          </a:prstGeom>
          <a:noFill/>
        </p:spPr>
      </p:pic>
      <p:sp>
        <p:nvSpPr>
          <p:cNvPr id="14" name="правильній ответ"/>
          <p:cNvSpPr/>
          <p:nvPr/>
        </p:nvSpPr>
        <p:spPr>
          <a:xfrm>
            <a:off x="714348" y="3500438"/>
            <a:ext cx="3714776" cy="2143140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6068817"/>
            <a:ext cx="417229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cs typeface="Arial" pitchFamily="34" charset="0"/>
              </a:rPr>
              <a:t>Відгадайте загадки.</a:t>
            </a:r>
            <a:endParaRPr lang="ru-RU" sz="3600" b="1" dirty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86380" y="3857628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Така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велика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довга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шия,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І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вища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за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найбільшу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шафу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Така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розумна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красива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У зоопарку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є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14942" y="3786190"/>
            <a:ext cx="3714776" cy="150019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pic>
        <p:nvPicPr>
          <p:cNvPr id="10" name="жираф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86182" y="571480"/>
            <a:ext cx="1787519" cy="2571768"/>
          </a:xfrm>
          <a:prstGeom prst="rect">
            <a:avLst/>
          </a:prstGeom>
          <a:noFill/>
        </p:spPr>
      </p:pic>
      <p:pic>
        <p:nvPicPr>
          <p:cNvPr id="11" name="лев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71538" y="3786190"/>
            <a:ext cx="3055960" cy="1754569"/>
          </a:xfrm>
          <a:prstGeom prst="rect">
            <a:avLst/>
          </a:prstGeom>
          <a:noFill/>
        </p:spPr>
      </p:pic>
      <p:pic>
        <p:nvPicPr>
          <p:cNvPr id="12" name="слон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71472" y="1285860"/>
            <a:ext cx="2811482" cy="1585661"/>
          </a:xfrm>
          <a:prstGeom prst="rect">
            <a:avLst/>
          </a:prstGeom>
          <a:noFill/>
        </p:spPr>
      </p:pic>
      <p:pic>
        <p:nvPicPr>
          <p:cNvPr id="13" name="мавп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15074" y="642918"/>
            <a:ext cx="2366626" cy="2571768"/>
          </a:xfrm>
          <a:prstGeom prst="rect">
            <a:avLst/>
          </a:prstGeom>
          <a:noFill/>
        </p:spPr>
      </p:pic>
      <p:sp>
        <p:nvSpPr>
          <p:cNvPr id="14" name="правильній ответ"/>
          <p:cNvSpPr/>
          <p:nvPr/>
        </p:nvSpPr>
        <p:spPr>
          <a:xfrm>
            <a:off x="3500430" y="285728"/>
            <a:ext cx="2428892" cy="3071834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6068817"/>
            <a:ext cx="417229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cs typeface="Arial" pitchFamily="34" charset="0"/>
              </a:rPr>
              <a:t>Відгадайте загадки.</a:t>
            </a:r>
            <a:endParaRPr lang="ru-RU" sz="3600" b="1" dirty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жираф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15140" y="428604"/>
            <a:ext cx="1615693" cy="2321766"/>
          </a:xfrm>
          <a:prstGeom prst="rect">
            <a:avLst/>
          </a:prstGeom>
          <a:noFill/>
        </p:spPr>
      </p:pic>
      <p:pic>
        <p:nvPicPr>
          <p:cNvPr id="5" name="слон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14546" y="214290"/>
            <a:ext cx="2452344" cy="1387718"/>
          </a:xfrm>
          <a:prstGeom prst="rect">
            <a:avLst/>
          </a:prstGeom>
          <a:noFill/>
        </p:spPr>
      </p:pic>
      <p:pic>
        <p:nvPicPr>
          <p:cNvPr id="7" name="мавп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5720" y="1594076"/>
            <a:ext cx="1424945" cy="1549172"/>
          </a:xfrm>
          <a:prstGeom prst="rect">
            <a:avLst/>
          </a:prstGeom>
          <a:noFill/>
        </p:spPr>
      </p:pic>
      <p:pic>
        <p:nvPicPr>
          <p:cNvPr id="8" name="лев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286248" y="1428736"/>
            <a:ext cx="2354252" cy="1357322"/>
          </a:xfrm>
          <a:prstGeom prst="rect">
            <a:avLst/>
          </a:prstGeom>
          <a:noFill/>
        </p:spPr>
      </p:pic>
      <p:pic>
        <p:nvPicPr>
          <p:cNvPr id="10" name="мясо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265769" y="4690124"/>
            <a:ext cx="1235321" cy="810578"/>
          </a:xfrm>
          <a:prstGeom prst="rect">
            <a:avLst/>
          </a:prstGeom>
          <a:noFill/>
        </p:spPr>
      </p:pic>
      <p:pic>
        <p:nvPicPr>
          <p:cNvPr id="11" name="банан и груш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000364" y="4429132"/>
            <a:ext cx="986468" cy="1263428"/>
          </a:xfrm>
          <a:prstGeom prst="rect">
            <a:avLst/>
          </a:prstGeom>
          <a:noFill/>
        </p:spPr>
      </p:pic>
      <p:pic>
        <p:nvPicPr>
          <p:cNvPr id="12" name="листя трав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00034" y="4572008"/>
            <a:ext cx="1571636" cy="1064128"/>
          </a:xfrm>
          <a:prstGeom prst="rect">
            <a:avLst/>
          </a:prstGeom>
          <a:noFill/>
        </p:spPr>
      </p:pic>
      <p:pic>
        <p:nvPicPr>
          <p:cNvPr id="13" name="трава яблуко морква буряк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135926" y="4572008"/>
            <a:ext cx="1580295" cy="14287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57158" y="6000768"/>
            <a:ext cx="386561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/>
              <a:t>Нагодуйте тварин.</a:t>
            </a:r>
            <a:endParaRPr lang="ru-RU" sz="3600" dirty="0">
              <a:latin typeface="+mj-lt"/>
              <a:cs typeface="Arial" pitchFamily="34" charset="0"/>
            </a:endParaRPr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74532 -0.3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-1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0.14965 -0.343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1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40156 -0.36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1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33715 -0.512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лев 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72396" y="4643446"/>
            <a:ext cx="1071570" cy="866516"/>
          </a:xfrm>
          <a:prstGeom prst="rect">
            <a:avLst/>
          </a:prstGeom>
          <a:noFill/>
        </p:spPr>
      </p:pic>
      <p:pic>
        <p:nvPicPr>
          <p:cNvPr id="11" name="мавпа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357422" y="4572008"/>
            <a:ext cx="849318" cy="668586"/>
          </a:xfrm>
          <a:prstGeom prst="rect">
            <a:avLst/>
          </a:prstGeom>
          <a:noFill/>
        </p:spPr>
      </p:pic>
      <p:pic>
        <p:nvPicPr>
          <p:cNvPr id="12" name="жирафа 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85852" y="4500570"/>
            <a:ext cx="184107" cy="1143008"/>
          </a:xfrm>
          <a:prstGeom prst="rect">
            <a:avLst/>
          </a:prstGeom>
          <a:noFill/>
        </p:spPr>
      </p:pic>
      <p:pic>
        <p:nvPicPr>
          <p:cNvPr id="13" name="слон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357686" y="4643446"/>
            <a:ext cx="810701" cy="71438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57158" y="6000768"/>
            <a:ext cx="471186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/>
              <a:t>Визначте, де чий хвіст.</a:t>
            </a:r>
            <a:endParaRPr lang="ru-RU" sz="3600" dirty="0">
              <a:latin typeface="+mj-lt"/>
              <a:cs typeface="Arial" pitchFamily="34" charset="0"/>
            </a:endParaRPr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зебра 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516585" y="4643446"/>
            <a:ext cx="246296" cy="869780"/>
          </a:xfrm>
          <a:prstGeom prst="rect">
            <a:avLst/>
          </a:prstGeom>
          <a:noFill/>
        </p:spPr>
      </p:pic>
      <p:pic>
        <p:nvPicPr>
          <p:cNvPr id="4" name="жираф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358082" y="1428736"/>
            <a:ext cx="1571636" cy="2258456"/>
          </a:xfrm>
          <a:prstGeom prst="rect">
            <a:avLst/>
          </a:prstGeom>
          <a:noFill/>
        </p:spPr>
      </p:pic>
      <p:pic>
        <p:nvPicPr>
          <p:cNvPr id="5" name="слон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285852" y="214290"/>
            <a:ext cx="2158022" cy="1528112"/>
          </a:xfrm>
          <a:prstGeom prst="rect">
            <a:avLst/>
          </a:prstGeom>
          <a:noFill/>
        </p:spPr>
      </p:pic>
      <p:pic>
        <p:nvPicPr>
          <p:cNvPr id="8" name="лев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214810" y="285728"/>
            <a:ext cx="2071702" cy="1475302"/>
          </a:xfrm>
          <a:prstGeom prst="rect">
            <a:avLst/>
          </a:prstGeom>
          <a:noFill/>
        </p:spPr>
      </p:pic>
      <p:pic>
        <p:nvPicPr>
          <p:cNvPr id="18" name="зебр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286116" y="1928803"/>
            <a:ext cx="2071702" cy="1662352"/>
          </a:xfrm>
          <a:prstGeom prst="rect">
            <a:avLst/>
          </a:prstGeom>
          <a:noFill/>
        </p:spPr>
      </p:pic>
      <p:pic>
        <p:nvPicPr>
          <p:cNvPr id="7" name="мавп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14282" y="1928802"/>
            <a:ext cx="1600867" cy="17404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66424 -0.29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-1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22934 -0.215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1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18194 -0.576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2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12326 -0.61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3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15521 -0.324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92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Home</cp:lastModifiedBy>
  <cp:revision>20</cp:revision>
  <dcterms:created xsi:type="dcterms:W3CDTF">2015-05-11T07:27:39Z</dcterms:created>
  <dcterms:modified xsi:type="dcterms:W3CDTF">2015-06-20T17:09:13Z</dcterms:modified>
</cp:coreProperties>
</file>