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clrMru>
    <a:srgbClr val="00CC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rgbClr val="FFFF00">
                <a:alpha val="30000"/>
              </a:srgbClr>
            </a:gs>
            <a:gs pos="52000">
              <a:srgbClr val="FFFF00">
                <a:alpha val="26000"/>
              </a:srgbClr>
            </a:gs>
            <a:gs pos="83000">
              <a:srgbClr val="00B0F0">
                <a:alpha val="16000"/>
              </a:srgbClr>
            </a:gs>
            <a:gs pos="100000">
              <a:srgbClr val="00B0F0">
                <a:alpha val="5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91AF-2AFB-4C21-AF9D-5F0729FA5B31}" type="datetimeFigureOut">
              <a:rPr lang="ru-RU" smtClean="0"/>
              <a:pPr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5CE1-9F7F-457E-942B-C0F51AC9C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572528" y="6286520"/>
            <a:ext cx="357190" cy="357190"/>
          </a:xfrm>
          <a:prstGeom prst="actionButtonForwardNex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D:\11111111111111111111 картинки\ДЕвочка.png"/>
          <p:cNvPicPr>
            <a:picLocks noChangeAspect="1" noChangeArrowheads="1"/>
          </p:cNvPicPr>
          <p:nvPr/>
        </p:nvPicPr>
        <p:blipFill>
          <a:blip r:embed="rId3" cstate="print"/>
          <a:srcRect l="57126"/>
          <a:stretch>
            <a:fillRect/>
          </a:stretch>
        </p:blipFill>
        <p:spPr bwMode="auto">
          <a:xfrm>
            <a:off x="3500430" y="648753"/>
            <a:ext cx="2080227" cy="4851949"/>
          </a:xfrm>
          <a:prstGeom prst="rect">
            <a:avLst/>
          </a:prstGeom>
          <a:noFill/>
        </p:spPr>
      </p:pic>
      <p:sp>
        <p:nvSpPr>
          <p:cNvPr id="23" name="Стрелка вправо 22"/>
          <p:cNvSpPr/>
          <p:nvPr/>
        </p:nvSpPr>
        <p:spPr>
          <a:xfrm>
            <a:off x="1285852" y="1142984"/>
            <a:ext cx="2357454" cy="500066"/>
          </a:xfrm>
          <a:prstGeom prst="rightArrow">
            <a:avLst>
              <a:gd name="adj1" fmla="val 51935"/>
              <a:gd name="adj2" fmla="val 155134"/>
            </a:avLst>
          </a:prstGeom>
          <a:gradFill flip="none" rotWithShape="1">
            <a:gsLst>
              <a:gs pos="0">
                <a:srgbClr val="00B050"/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 flipH="1">
            <a:off x="4714876" y="2428868"/>
            <a:ext cx="2357454" cy="500066"/>
          </a:xfrm>
          <a:prstGeom prst="rightArrow">
            <a:avLst>
              <a:gd name="adj1" fmla="val 51935"/>
              <a:gd name="adj2" fmla="val 155134"/>
            </a:avLst>
          </a:prstGeom>
          <a:gradFill flip="none" rotWithShape="1">
            <a:gsLst>
              <a:gs pos="0">
                <a:srgbClr val="00B050"/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1071538" y="2786058"/>
            <a:ext cx="2357454" cy="500066"/>
          </a:xfrm>
          <a:prstGeom prst="rightArrow">
            <a:avLst>
              <a:gd name="adj1" fmla="val 51935"/>
              <a:gd name="adj2" fmla="val 155134"/>
            </a:avLst>
          </a:prstGeom>
          <a:gradFill flip="none" rotWithShape="1">
            <a:gsLst>
              <a:gs pos="0">
                <a:srgbClr val="00B050"/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flipH="1">
            <a:off x="5143504" y="4143380"/>
            <a:ext cx="2357454" cy="500066"/>
          </a:xfrm>
          <a:prstGeom prst="rightArrow">
            <a:avLst>
              <a:gd name="adj1" fmla="val 51935"/>
              <a:gd name="adj2" fmla="val 155134"/>
            </a:avLst>
          </a:prstGeom>
          <a:gradFill flip="none" rotWithShape="1">
            <a:gsLst>
              <a:gs pos="0">
                <a:srgbClr val="00B050"/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80376" y="6143644"/>
            <a:ext cx="3206070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Назвіть частини тіла.</a:t>
            </a:r>
          </a:p>
        </p:txBody>
      </p:sp>
      <p:sp>
        <p:nvSpPr>
          <p:cNvPr id="9" name="главный"/>
          <p:cNvSpPr/>
          <p:nvPr/>
        </p:nvSpPr>
        <p:spPr>
          <a:xfrm>
            <a:off x="0" y="0"/>
            <a:ext cx="9144000" cy="60007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11111111111111111111 картинки\мальчик голова 4.png"/>
          <p:cNvPicPr>
            <a:picLocks noChangeAspect="1" noChangeArrowheads="1"/>
          </p:cNvPicPr>
          <p:nvPr/>
        </p:nvPicPr>
        <p:blipFill>
          <a:blip r:embed="rId3" cstate="print"/>
          <a:srcRect l="20319" t="11352" r="17530" b="8865"/>
          <a:stretch>
            <a:fillRect/>
          </a:stretch>
        </p:blipFill>
        <p:spPr bwMode="auto">
          <a:xfrm>
            <a:off x="2714612" y="1000108"/>
            <a:ext cx="3714776" cy="4500594"/>
          </a:xfrm>
          <a:prstGeom prst="rect">
            <a:avLst/>
          </a:prstGeom>
          <a:solidFill>
            <a:srgbClr val="FFFFFF">
              <a:alpha val="0"/>
            </a:srgbClr>
          </a:solidFill>
        </p:spPr>
      </p:pic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715272" y="6215082"/>
            <a:ext cx="357190" cy="357190"/>
          </a:xfrm>
          <a:prstGeom prst="actionButtonBackPrevious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572528" y="6215082"/>
            <a:ext cx="357190" cy="357190"/>
          </a:xfrm>
          <a:prstGeom prst="actionButtonForwardNex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8143900" y="6215082"/>
            <a:ext cx="357190" cy="357190"/>
          </a:xfrm>
          <a:prstGeom prst="actionButtonHom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20819384" flipH="1">
            <a:off x="5131016" y="2022596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flipH="1">
            <a:off x="5429256" y="3214686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1071538" y="2643182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1000100" y="3714752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238244" flipH="1">
            <a:off x="4572000" y="3761678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20859571">
            <a:off x="1700863" y="4364711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868281">
            <a:off x="1419369" y="1055672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142844" y="3286124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 flipH="1">
            <a:off x="4714876" y="4643446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244579" y="6143644"/>
            <a:ext cx="5256247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Назвіть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частини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голови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обличчя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5" name="главный"/>
          <p:cNvSpPr/>
          <p:nvPr/>
        </p:nvSpPr>
        <p:spPr>
          <a:xfrm>
            <a:off x="0" y="0"/>
            <a:ext cx="9144000" cy="60007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715272" y="6215082"/>
            <a:ext cx="357190" cy="357190"/>
          </a:xfrm>
          <a:prstGeom prst="actionButtonBackPrevious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домой 20">
            <a:hlinkClick r:id="" action="ppaction://hlinkshowjump?jump=firstslide" highlightClick="1"/>
          </p:cNvPr>
          <p:cNvSpPr/>
          <p:nvPr/>
        </p:nvSpPr>
        <p:spPr>
          <a:xfrm>
            <a:off x="8143900" y="6215082"/>
            <a:ext cx="357190" cy="357190"/>
          </a:xfrm>
          <a:prstGeom prst="actionButtonHom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9999">
                <a:schemeClr val="accent4">
                  <a:lumMod val="40000"/>
                  <a:lumOff val="60000"/>
                </a:schemeClr>
              </a:gs>
              <a:gs pos="7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 descr="D:\11111111111111111111 картинки\216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2371" y="1198858"/>
            <a:ext cx="4059257" cy="4659034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 rot="20882706" flipH="1">
            <a:off x="5014808" y="1073389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20882706" flipH="1">
            <a:off x="6343738" y="2427025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0410488" flipH="1">
            <a:off x="4062056" y="674041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717294">
            <a:off x="657090" y="1141141"/>
            <a:ext cx="2786082" cy="428628"/>
          </a:xfrm>
          <a:prstGeom prst="rightArrow">
            <a:avLst>
              <a:gd name="adj1" fmla="val 51935"/>
              <a:gd name="adj2" fmla="val 202541"/>
            </a:avLst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717294">
            <a:off x="64446" y="2274120"/>
            <a:ext cx="2634340" cy="428628"/>
          </a:xfrm>
          <a:prstGeom prst="rightArrow">
            <a:avLst>
              <a:gd name="adj1" fmla="val 51935"/>
              <a:gd name="adj2" fmla="val 202541"/>
            </a:avLst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56325" y="6182045"/>
            <a:ext cx="2715807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Назвіть пальчики.</a:t>
            </a:r>
          </a:p>
        </p:txBody>
      </p:sp>
      <p:sp>
        <p:nvSpPr>
          <p:cNvPr id="12" name="главный"/>
          <p:cNvSpPr/>
          <p:nvPr/>
        </p:nvSpPr>
        <p:spPr>
          <a:xfrm>
            <a:off x="0" y="0"/>
            <a:ext cx="9144000" cy="60007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 animBg="1"/>
      <p:bldP spid="22" grpId="1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Osnova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Yura</dc:creator>
  <cp:lastModifiedBy>Home</cp:lastModifiedBy>
  <cp:revision>38</cp:revision>
  <dcterms:created xsi:type="dcterms:W3CDTF">2015-04-14T09:30:29Z</dcterms:created>
  <dcterms:modified xsi:type="dcterms:W3CDTF">2015-06-20T17:24:41Z</dcterms:modified>
</cp:coreProperties>
</file>