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3786190"/>
            <a:ext cx="4071966" cy="150019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3857628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Хвіст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куценький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довгі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вуха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Має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шафі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два кожухи.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Влітку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одягає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сірий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Ну,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взимку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—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теплий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білий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8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488" y="357166"/>
            <a:ext cx="1715717" cy="2251311"/>
          </a:xfrm>
          <a:prstGeom prst="rect">
            <a:avLst/>
          </a:prstGeom>
          <a:noFill/>
        </p:spPr>
      </p:pic>
      <p:pic>
        <p:nvPicPr>
          <p:cNvPr id="12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14612" y="3357562"/>
            <a:ext cx="1864840" cy="2081163"/>
          </a:xfrm>
          <a:prstGeom prst="rect">
            <a:avLst/>
          </a:prstGeom>
          <a:noFill/>
        </p:spPr>
      </p:pic>
      <p:pic>
        <p:nvPicPr>
          <p:cNvPr id="13" name="еж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58" y="3357562"/>
            <a:ext cx="1911718" cy="2106958"/>
          </a:xfrm>
          <a:prstGeom prst="rect">
            <a:avLst/>
          </a:prstGeom>
          <a:noFill/>
        </p:spPr>
      </p:pic>
      <p:pic>
        <p:nvPicPr>
          <p:cNvPr id="14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16" y="428604"/>
            <a:ext cx="1928826" cy="2077197"/>
          </a:xfrm>
          <a:prstGeom prst="rect">
            <a:avLst/>
          </a:prstGeom>
          <a:noFill/>
        </p:spPr>
      </p:pic>
      <p:pic>
        <p:nvPicPr>
          <p:cNvPr id="15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7529" y="642918"/>
            <a:ext cx="2295092" cy="1566759"/>
          </a:xfrm>
          <a:prstGeom prst="rect">
            <a:avLst/>
          </a:prstGeom>
          <a:noFill/>
        </p:spPr>
      </p:pic>
      <p:pic>
        <p:nvPicPr>
          <p:cNvPr id="16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72066" y="285728"/>
            <a:ext cx="1398376" cy="2237402"/>
          </a:xfrm>
          <a:prstGeom prst="rect">
            <a:avLst/>
          </a:prstGeom>
          <a:noFill/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ильній ответ"/>
          <p:cNvSpPr/>
          <p:nvPr/>
        </p:nvSpPr>
        <p:spPr>
          <a:xfrm>
            <a:off x="4786314" y="214290"/>
            <a:ext cx="2000264" cy="242889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6068817"/>
            <a:ext cx="3732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latin typeface="+mj-lt"/>
                <a:cs typeface="Arial" pitchFamily="34" charset="0"/>
              </a:rPr>
              <a:t>Відгадайте загадки.</a:t>
            </a:r>
            <a:endParaRPr lang="ru-RU" sz="32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39.beon.ru/89/20/292089/92/8662192/0.jpe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71736" y="428604"/>
            <a:ext cx="3471842" cy="3471842"/>
          </a:xfrm>
          <a:prstGeom prst="rect">
            <a:avLst/>
          </a:prstGeom>
          <a:noFill/>
        </p:spPr>
      </p:pic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14744" y="4143380"/>
            <a:ext cx="1192082" cy="1564214"/>
          </a:xfrm>
          <a:prstGeom prst="rect">
            <a:avLst/>
          </a:prstGeom>
          <a:noFill/>
        </p:spPr>
      </p:pic>
      <p:pic>
        <p:nvPicPr>
          <p:cNvPr id="10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4282" y="4071942"/>
            <a:ext cx="1018368" cy="1629391"/>
          </a:xfrm>
          <a:prstGeom prst="rect">
            <a:avLst/>
          </a:prstGeom>
          <a:noFill/>
        </p:spPr>
      </p:pic>
      <p:pic>
        <p:nvPicPr>
          <p:cNvPr id="11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29256" y="4143380"/>
            <a:ext cx="1391965" cy="1499039"/>
          </a:xfrm>
          <a:prstGeom prst="rect">
            <a:avLst/>
          </a:prstGeom>
          <a:noFill/>
        </p:spPr>
      </p:pic>
      <p:pic>
        <p:nvPicPr>
          <p:cNvPr id="12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571604" y="4572008"/>
            <a:ext cx="1710016" cy="1167353"/>
          </a:xfrm>
          <a:prstGeom prst="rect">
            <a:avLst/>
          </a:prstGeom>
          <a:noFill/>
        </p:spPr>
      </p:pic>
      <p:pic>
        <p:nvPicPr>
          <p:cNvPr id="13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328380" y="4143380"/>
            <a:ext cx="1320777" cy="14739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44" y="6182045"/>
            <a:ext cx="735811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+mj-lt"/>
                <a:cs typeface="Arial" pitchFamily="34" charset="0"/>
              </a:rPr>
              <a:t>Допоможіть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тваринкам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дістатися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своїх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домівок</a:t>
            </a:r>
            <a:r>
              <a:rPr lang="ru-RU" sz="2400" b="1" dirty="0" smtClean="0">
                <a:latin typeface="+mj-lt"/>
                <a:cs typeface="Arial" pitchFamily="34" charset="0"/>
              </a:rPr>
              <a:t>.</a:t>
            </a:r>
            <a:endParaRPr lang="ru-RU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46111 -0.287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берлог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28860" y="428604"/>
            <a:ext cx="4000528" cy="3556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6182045"/>
            <a:ext cx="735811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+mj-lt"/>
                <a:cs typeface="Arial" pitchFamily="34" charset="0"/>
              </a:rPr>
              <a:t>Допоможіть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тваринкам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дістатися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своїх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домівок</a:t>
            </a:r>
            <a:r>
              <a:rPr lang="ru-RU" sz="2400" b="1" dirty="0" smtClean="0">
                <a:latin typeface="+mj-lt"/>
                <a:cs typeface="Arial" pitchFamily="34" charset="0"/>
              </a:rPr>
              <a:t>.</a:t>
            </a:r>
            <a:endParaRPr lang="ru-RU" sz="2400" b="1" dirty="0">
              <a:latin typeface="+mj-lt"/>
              <a:cs typeface="Arial" pitchFamily="34" charset="0"/>
            </a:endParaRPr>
          </a:p>
        </p:txBody>
      </p:sp>
      <p:pic>
        <p:nvPicPr>
          <p:cNvPr id="8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14744" y="4143380"/>
            <a:ext cx="1192082" cy="1564214"/>
          </a:xfrm>
          <a:prstGeom prst="rect">
            <a:avLst/>
          </a:prstGeom>
          <a:noFill/>
        </p:spPr>
      </p:pic>
      <p:pic>
        <p:nvPicPr>
          <p:cNvPr id="10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7484" y="4071942"/>
            <a:ext cx="1018368" cy="1629391"/>
          </a:xfrm>
          <a:prstGeom prst="rect">
            <a:avLst/>
          </a:prstGeom>
          <a:noFill/>
        </p:spPr>
      </p:pic>
      <p:pic>
        <p:nvPicPr>
          <p:cNvPr id="11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29256" y="4143380"/>
            <a:ext cx="1391965" cy="1499039"/>
          </a:xfrm>
          <a:prstGeom prst="rect">
            <a:avLst/>
          </a:prstGeom>
          <a:noFill/>
        </p:spPr>
      </p:pic>
      <p:pic>
        <p:nvPicPr>
          <p:cNvPr id="12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647538" y="4572008"/>
            <a:ext cx="1710016" cy="1167353"/>
          </a:xfrm>
          <a:prstGeom prst="rect">
            <a:avLst/>
          </a:prstGeom>
          <a:noFill/>
        </p:spPr>
      </p:pic>
      <p:pic>
        <p:nvPicPr>
          <p:cNvPr id="13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328380" y="4143380"/>
            <a:ext cx="1320777" cy="14739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4509E-6 L -0.08854 -0.345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143644"/>
            <a:ext cx="371210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/>
              <a:t>Визначте, де чий хвіст.</a:t>
            </a:r>
            <a:endParaRPr lang="ru-RU" sz="2800" dirty="0">
              <a:latin typeface="+mj-lt"/>
              <a:cs typeface="Arial" pitchFamily="34" charset="0"/>
            </a:endParaRPr>
          </a:p>
        </p:txBody>
      </p:sp>
      <p:pic>
        <p:nvPicPr>
          <p:cNvPr id="9" name="белк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58082" y="428604"/>
            <a:ext cx="900025" cy="1395039"/>
          </a:xfrm>
          <a:prstGeom prst="rect">
            <a:avLst/>
          </a:prstGeom>
          <a:noFill/>
        </p:spPr>
      </p:pic>
      <p:pic>
        <p:nvPicPr>
          <p:cNvPr id="11" name="волк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5008" y="1000108"/>
            <a:ext cx="1163845" cy="356911"/>
          </a:xfrm>
          <a:prstGeom prst="rect">
            <a:avLst/>
          </a:prstGeom>
          <a:noFill/>
        </p:spPr>
      </p:pic>
      <p:pic>
        <p:nvPicPr>
          <p:cNvPr id="22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143372" y="2643182"/>
            <a:ext cx="1325921" cy="2393549"/>
          </a:xfrm>
          <a:prstGeom prst="rect">
            <a:avLst/>
          </a:prstGeom>
          <a:noFill/>
        </p:spPr>
      </p:pic>
      <p:pic>
        <p:nvPicPr>
          <p:cNvPr id="14" name="заяц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928662" y="642918"/>
            <a:ext cx="408663" cy="976248"/>
          </a:xfrm>
          <a:prstGeom prst="rect">
            <a:avLst/>
          </a:prstGeom>
          <a:noFill/>
        </p:spPr>
      </p:pic>
      <p:pic>
        <p:nvPicPr>
          <p:cNvPr id="15" name="лис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571868" y="571480"/>
            <a:ext cx="1445133" cy="1191042"/>
          </a:xfrm>
          <a:prstGeom prst="rect">
            <a:avLst/>
          </a:prstGeom>
          <a:noFill/>
        </p:spPr>
      </p:pic>
      <p:pic>
        <p:nvPicPr>
          <p:cNvPr id="16" name="медведь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428860" y="785794"/>
            <a:ext cx="501359" cy="8773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40903 0.461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143644"/>
            <a:ext cx="371210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/>
              <a:t>Визначте, де чий хвіст.</a:t>
            </a:r>
            <a:endParaRPr lang="ru-RU" sz="2800" dirty="0">
              <a:latin typeface="+mj-lt"/>
              <a:cs typeface="Arial" pitchFamily="34" charset="0"/>
            </a:endParaRPr>
          </a:p>
        </p:txBody>
      </p:sp>
      <p:pic>
        <p:nvPicPr>
          <p:cNvPr id="9" name="белк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58082" y="428604"/>
            <a:ext cx="900025" cy="1395039"/>
          </a:xfrm>
          <a:prstGeom prst="rect">
            <a:avLst/>
          </a:prstGeom>
          <a:noFill/>
        </p:spPr>
      </p:pic>
      <p:pic>
        <p:nvPicPr>
          <p:cNvPr id="10" name="волк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5008" y="1000108"/>
            <a:ext cx="1163845" cy="356911"/>
          </a:xfrm>
          <a:prstGeom prst="rect">
            <a:avLst/>
          </a:prstGeom>
          <a:noFill/>
        </p:spPr>
      </p:pic>
      <p:pic>
        <p:nvPicPr>
          <p:cNvPr id="11" name="заяц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28662" y="642918"/>
            <a:ext cx="408663" cy="976248"/>
          </a:xfrm>
          <a:prstGeom prst="rect">
            <a:avLst/>
          </a:prstGeom>
          <a:noFill/>
        </p:spPr>
      </p:pic>
      <p:pic>
        <p:nvPicPr>
          <p:cNvPr id="12" name="лис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71868" y="571480"/>
            <a:ext cx="1445133" cy="1191042"/>
          </a:xfrm>
          <a:prstGeom prst="rect">
            <a:avLst/>
          </a:prstGeom>
          <a:noFill/>
        </p:spPr>
      </p:pic>
      <p:pic>
        <p:nvPicPr>
          <p:cNvPr id="13" name="медведь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428860" y="785794"/>
            <a:ext cx="501359" cy="877377"/>
          </a:xfrm>
          <a:prstGeom prst="rect">
            <a:avLst/>
          </a:prstGeom>
          <a:noFill/>
        </p:spPr>
      </p:pic>
      <p:pic>
        <p:nvPicPr>
          <p:cNvPr id="22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929058" y="2428868"/>
            <a:ext cx="1673581" cy="30725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30539 0.524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2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143644"/>
            <a:ext cx="371210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/>
              <a:t>Визначте, де чий хвіст.</a:t>
            </a:r>
            <a:endParaRPr lang="ru-RU" sz="2800" dirty="0">
              <a:latin typeface="+mj-lt"/>
              <a:cs typeface="Arial" pitchFamily="34" charset="0"/>
            </a:endParaRPr>
          </a:p>
        </p:txBody>
      </p:sp>
      <p:pic>
        <p:nvPicPr>
          <p:cNvPr id="9" name="белк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58082" y="428604"/>
            <a:ext cx="900025" cy="1395039"/>
          </a:xfrm>
          <a:prstGeom prst="rect">
            <a:avLst/>
          </a:prstGeom>
          <a:noFill/>
        </p:spPr>
      </p:pic>
      <p:pic>
        <p:nvPicPr>
          <p:cNvPr id="10" name="волк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5008" y="1000108"/>
            <a:ext cx="1163845" cy="356911"/>
          </a:xfrm>
          <a:prstGeom prst="rect">
            <a:avLst/>
          </a:prstGeom>
          <a:noFill/>
        </p:spPr>
      </p:pic>
      <p:pic>
        <p:nvPicPr>
          <p:cNvPr id="11" name="заяц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28662" y="642918"/>
            <a:ext cx="408663" cy="976248"/>
          </a:xfrm>
          <a:prstGeom prst="rect">
            <a:avLst/>
          </a:prstGeom>
          <a:noFill/>
        </p:spPr>
      </p:pic>
      <p:pic>
        <p:nvPicPr>
          <p:cNvPr id="12" name="лис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71868" y="571480"/>
            <a:ext cx="1445133" cy="1191042"/>
          </a:xfrm>
          <a:prstGeom prst="rect">
            <a:avLst/>
          </a:prstGeom>
          <a:noFill/>
        </p:spPr>
      </p:pic>
      <p:pic>
        <p:nvPicPr>
          <p:cNvPr id="13" name="медведь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428860" y="785794"/>
            <a:ext cx="501359" cy="877377"/>
          </a:xfrm>
          <a:prstGeom prst="rect">
            <a:avLst/>
          </a:prstGeom>
          <a:noFill/>
        </p:spPr>
      </p:pic>
      <p:pic>
        <p:nvPicPr>
          <p:cNvPr id="22" name="лисиц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357554" y="2214554"/>
            <a:ext cx="1790088" cy="24452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06979 0.51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143644"/>
            <a:ext cx="371210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/>
              <a:t>Визначте, де чий хвіст.</a:t>
            </a:r>
            <a:endParaRPr lang="ru-RU" sz="2800" dirty="0">
              <a:latin typeface="+mj-lt"/>
              <a:cs typeface="Arial" pitchFamily="34" charset="0"/>
            </a:endParaRPr>
          </a:p>
        </p:txBody>
      </p:sp>
      <p:pic>
        <p:nvPicPr>
          <p:cNvPr id="9" name="белк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58082" y="428604"/>
            <a:ext cx="900025" cy="1395039"/>
          </a:xfrm>
          <a:prstGeom prst="rect">
            <a:avLst/>
          </a:prstGeom>
          <a:noFill/>
        </p:spPr>
      </p:pic>
      <p:pic>
        <p:nvPicPr>
          <p:cNvPr id="10" name="волк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5008" y="1000108"/>
            <a:ext cx="1163845" cy="356911"/>
          </a:xfrm>
          <a:prstGeom prst="rect">
            <a:avLst/>
          </a:prstGeom>
          <a:noFill/>
        </p:spPr>
      </p:pic>
      <p:pic>
        <p:nvPicPr>
          <p:cNvPr id="11" name="заяц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28662" y="642918"/>
            <a:ext cx="408663" cy="976248"/>
          </a:xfrm>
          <a:prstGeom prst="rect">
            <a:avLst/>
          </a:prstGeom>
          <a:noFill/>
        </p:spPr>
      </p:pic>
      <p:pic>
        <p:nvPicPr>
          <p:cNvPr id="12" name="лис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71868" y="571480"/>
            <a:ext cx="1445133" cy="1191042"/>
          </a:xfrm>
          <a:prstGeom prst="rect">
            <a:avLst/>
          </a:prstGeom>
          <a:noFill/>
        </p:spPr>
      </p:pic>
      <p:pic>
        <p:nvPicPr>
          <p:cNvPr id="13" name="медведь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428860" y="785794"/>
            <a:ext cx="501359" cy="877377"/>
          </a:xfrm>
          <a:prstGeom prst="rect">
            <a:avLst/>
          </a:prstGeom>
          <a:noFill/>
        </p:spPr>
      </p:pic>
      <p:pic>
        <p:nvPicPr>
          <p:cNvPr id="22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857620" y="2285992"/>
            <a:ext cx="1658223" cy="2626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1458 0.5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143644"/>
            <a:ext cx="371210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/>
              <a:t>Визначте, де чий хвіст.</a:t>
            </a:r>
            <a:endParaRPr lang="ru-RU" sz="2800" dirty="0">
              <a:latin typeface="+mj-lt"/>
              <a:cs typeface="Arial" pitchFamily="34" charset="0"/>
            </a:endParaRPr>
          </a:p>
        </p:txBody>
      </p:sp>
      <p:pic>
        <p:nvPicPr>
          <p:cNvPr id="9" name="белк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58082" y="428604"/>
            <a:ext cx="900025" cy="1395039"/>
          </a:xfrm>
          <a:prstGeom prst="rect">
            <a:avLst/>
          </a:prstGeom>
          <a:noFill/>
        </p:spPr>
      </p:pic>
      <p:pic>
        <p:nvPicPr>
          <p:cNvPr id="10" name="волк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5008" y="1000108"/>
            <a:ext cx="1163845" cy="356911"/>
          </a:xfrm>
          <a:prstGeom prst="rect">
            <a:avLst/>
          </a:prstGeom>
          <a:noFill/>
        </p:spPr>
      </p:pic>
      <p:pic>
        <p:nvPicPr>
          <p:cNvPr id="11" name="заяц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28662" y="642918"/>
            <a:ext cx="408663" cy="976248"/>
          </a:xfrm>
          <a:prstGeom prst="rect">
            <a:avLst/>
          </a:prstGeom>
          <a:noFill/>
        </p:spPr>
      </p:pic>
      <p:pic>
        <p:nvPicPr>
          <p:cNvPr id="12" name="лиса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71868" y="571480"/>
            <a:ext cx="1445133" cy="1191042"/>
          </a:xfrm>
          <a:prstGeom prst="rect">
            <a:avLst/>
          </a:prstGeom>
          <a:noFill/>
        </p:spPr>
      </p:pic>
      <p:pic>
        <p:nvPicPr>
          <p:cNvPr id="13" name="медведь1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428860" y="785794"/>
            <a:ext cx="501359" cy="877377"/>
          </a:xfrm>
          <a:prstGeom prst="rect">
            <a:avLst/>
          </a:prstGeom>
          <a:noFill/>
        </p:spPr>
      </p:pic>
      <p:pic>
        <p:nvPicPr>
          <p:cNvPr id="22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71868" y="1857364"/>
            <a:ext cx="3707630" cy="3483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12812 0.489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3980981" y="285728"/>
            <a:ext cx="1305399" cy="1712905"/>
          </a:xfrm>
          <a:prstGeom prst="rect">
            <a:avLst/>
          </a:prstGeom>
          <a:noFill/>
        </p:spPr>
      </p:pic>
      <p:pic>
        <p:nvPicPr>
          <p:cNvPr id="4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71670" y="1214422"/>
            <a:ext cx="1216236" cy="1357322"/>
          </a:xfrm>
          <a:prstGeom prst="rect">
            <a:avLst/>
          </a:prstGeom>
          <a:noFill/>
        </p:spPr>
      </p:pic>
      <p:pic>
        <p:nvPicPr>
          <p:cNvPr id="5" name="еж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15206" y="214290"/>
            <a:ext cx="1296364" cy="1428760"/>
          </a:xfrm>
          <a:prstGeom prst="rect">
            <a:avLst/>
          </a:prstGeom>
          <a:noFill/>
        </p:spPr>
      </p:pic>
      <p:pic>
        <p:nvPicPr>
          <p:cNvPr id="7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42642" y="1643050"/>
            <a:ext cx="1872564" cy="1278318"/>
          </a:xfrm>
          <a:prstGeom prst="rect">
            <a:avLst/>
          </a:prstGeom>
          <a:noFill/>
        </p:spPr>
      </p:pic>
      <p:pic>
        <p:nvPicPr>
          <p:cNvPr id="8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929668" y="285728"/>
            <a:ext cx="1070564" cy="1712905"/>
          </a:xfrm>
          <a:prstGeom prst="rect">
            <a:avLst/>
          </a:prstGeom>
          <a:noFill/>
        </p:spPr>
      </p:pic>
      <p:pic>
        <p:nvPicPr>
          <p:cNvPr id="9" name="рыб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428860" y="4786322"/>
            <a:ext cx="1006235" cy="731182"/>
          </a:xfrm>
          <a:prstGeom prst="rect">
            <a:avLst/>
          </a:prstGeom>
          <a:noFill/>
        </p:spPr>
      </p:pic>
      <p:pic>
        <p:nvPicPr>
          <p:cNvPr id="10" name="грибы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700160" y="4572008"/>
            <a:ext cx="684325" cy="867925"/>
          </a:xfrm>
          <a:prstGeom prst="rect">
            <a:avLst/>
          </a:prstGeom>
          <a:noFill/>
        </p:spPr>
      </p:pic>
      <p:pic>
        <p:nvPicPr>
          <p:cNvPr id="11" name="яблука и груш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286248" y="4572008"/>
            <a:ext cx="932569" cy="974088"/>
          </a:xfrm>
          <a:prstGeom prst="rect">
            <a:avLst/>
          </a:prstGeom>
          <a:noFill/>
        </p:spPr>
      </p:pic>
      <p:pic>
        <p:nvPicPr>
          <p:cNvPr id="12" name="мед и малин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00034" y="4357694"/>
            <a:ext cx="1261594" cy="1300264"/>
          </a:xfrm>
          <a:prstGeom prst="rect">
            <a:avLst/>
          </a:prstGeom>
          <a:noFill/>
        </p:spPr>
      </p:pic>
      <p:pic>
        <p:nvPicPr>
          <p:cNvPr id="13" name="морковь капуст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715008" y="4643446"/>
            <a:ext cx="1211939" cy="1192180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0144" y="6191928"/>
            <a:ext cx="304884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/>
              <a:t>Нагодуйте тварин.</a:t>
            </a:r>
            <a:endParaRPr lang="ru-RU" sz="28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6757 -0.3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1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27882 -0.53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41354 -0.479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2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47395 -0.35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60851 -0.47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2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3857628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Рудий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м’ячик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вправно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скаче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гілочки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гілку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— То не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м’ячик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—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кажуть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діти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— Ми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впізнали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…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3786190"/>
            <a:ext cx="4071966" cy="150019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488" y="357166"/>
            <a:ext cx="1715717" cy="2251311"/>
          </a:xfrm>
          <a:prstGeom prst="rect">
            <a:avLst/>
          </a:prstGeom>
          <a:noFill/>
        </p:spPr>
      </p:pic>
      <p:pic>
        <p:nvPicPr>
          <p:cNvPr id="11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14612" y="3357562"/>
            <a:ext cx="1864840" cy="2081163"/>
          </a:xfrm>
          <a:prstGeom prst="rect">
            <a:avLst/>
          </a:prstGeom>
          <a:noFill/>
        </p:spPr>
      </p:pic>
      <p:pic>
        <p:nvPicPr>
          <p:cNvPr id="12" name="еж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58" y="3357562"/>
            <a:ext cx="1911718" cy="2106958"/>
          </a:xfrm>
          <a:prstGeom prst="rect">
            <a:avLst/>
          </a:prstGeom>
          <a:noFill/>
        </p:spPr>
      </p:pic>
      <p:pic>
        <p:nvPicPr>
          <p:cNvPr id="13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16" y="428604"/>
            <a:ext cx="1928826" cy="2077197"/>
          </a:xfrm>
          <a:prstGeom prst="rect">
            <a:avLst/>
          </a:prstGeom>
          <a:noFill/>
        </p:spPr>
      </p:pic>
      <p:pic>
        <p:nvPicPr>
          <p:cNvPr id="14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7529" y="642918"/>
            <a:ext cx="2295092" cy="1566759"/>
          </a:xfrm>
          <a:prstGeom prst="rect">
            <a:avLst/>
          </a:prstGeom>
          <a:noFill/>
        </p:spPr>
      </p:pic>
      <p:pic>
        <p:nvPicPr>
          <p:cNvPr id="15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72066" y="285728"/>
            <a:ext cx="1398376" cy="2237402"/>
          </a:xfrm>
          <a:prstGeom prst="rect">
            <a:avLst/>
          </a:prstGeom>
          <a:noFill/>
        </p:spPr>
      </p:pic>
      <p:sp>
        <p:nvSpPr>
          <p:cNvPr id="16" name="правильній ответ"/>
          <p:cNvSpPr/>
          <p:nvPr/>
        </p:nvSpPr>
        <p:spPr>
          <a:xfrm>
            <a:off x="2643174" y="3143248"/>
            <a:ext cx="2071702" cy="2571768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6068817"/>
            <a:ext cx="3732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latin typeface="+mj-lt"/>
                <a:cs typeface="Arial" pitchFamily="34" charset="0"/>
              </a:rPr>
              <a:t>Відгадайте загадки.</a:t>
            </a:r>
            <a:endParaRPr lang="ru-RU" sz="32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3857628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Клишоногий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волохатий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Влітку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спритний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завзятий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Ну,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взимку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лежебока,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барлогу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гріє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боки.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786190"/>
            <a:ext cx="4071966" cy="150019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488" y="357166"/>
            <a:ext cx="1715717" cy="2251311"/>
          </a:xfrm>
          <a:prstGeom prst="rect">
            <a:avLst/>
          </a:prstGeom>
          <a:noFill/>
        </p:spPr>
      </p:pic>
      <p:pic>
        <p:nvPicPr>
          <p:cNvPr id="14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14612" y="3357562"/>
            <a:ext cx="1864840" cy="2081163"/>
          </a:xfrm>
          <a:prstGeom prst="rect">
            <a:avLst/>
          </a:prstGeom>
          <a:noFill/>
        </p:spPr>
      </p:pic>
      <p:pic>
        <p:nvPicPr>
          <p:cNvPr id="15" name="еж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58" y="3357562"/>
            <a:ext cx="1911718" cy="2106958"/>
          </a:xfrm>
          <a:prstGeom prst="rect">
            <a:avLst/>
          </a:prstGeom>
          <a:noFill/>
        </p:spPr>
      </p:pic>
      <p:pic>
        <p:nvPicPr>
          <p:cNvPr id="16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16" y="428604"/>
            <a:ext cx="1928826" cy="2077197"/>
          </a:xfrm>
          <a:prstGeom prst="rect">
            <a:avLst/>
          </a:prstGeom>
          <a:noFill/>
        </p:spPr>
      </p:pic>
      <p:pic>
        <p:nvPicPr>
          <p:cNvPr id="17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7529" y="642918"/>
            <a:ext cx="2295092" cy="1566759"/>
          </a:xfrm>
          <a:prstGeom prst="rect">
            <a:avLst/>
          </a:prstGeom>
          <a:noFill/>
        </p:spPr>
      </p:pic>
      <p:pic>
        <p:nvPicPr>
          <p:cNvPr id="19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72066" y="285728"/>
            <a:ext cx="1398376" cy="2237402"/>
          </a:xfrm>
          <a:prstGeom prst="rect">
            <a:avLst/>
          </a:prstGeom>
          <a:noFill/>
        </p:spPr>
      </p:pic>
      <p:sp>
        <p:nvSpPr>
          <p:cNvPr id="18" name="правильній ответ"/>
          <p:cNvSpPr/>
          <p:nvPr/>
        </p:nvSpPr>
        <p:spPr>
          <a:xfrm>
            <a:off x="214282" y="357166"/>
            <a:ext cx="2428892" cy="2000264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6068817"/>
            <a:ext cx="3732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latin typeface="+mj-lt"/>
                <a:cs typeface="Arial" pitchFamily="34" charset="0"/>
              </a:rPr>
              <a:t>Відгадайте загадки.</a:t>
            </a:r>
            <a:endParaRPr lang="ru-RU" sz="32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3857628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темнім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лісі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проживає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Довгий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хвіст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пухнастий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має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Їй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місці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сидиться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зовуть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її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?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786190"/>
            <a:ext cx="4071966" cy="150019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488" y="357166"/>
            <a:ext cx="1715717" cy="2251311"/>
          </a:xfrm>
          <a:prstGeom prst="rect">
            <a:avLst/>
          </a:prstGeom>
          <a:noFill/>
        </p:spPr>
      </p:pic>
      <p:pic>
        <p:nvPicPr>
          <p:cNvPr id="14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14612" y="3357562"/>
            <a:ext cx="1864840" cy="2081163"/>
          </a:xfrm>
          <a:prstGeom prst="rect">
            <a:avLst/>
          </a:prstGeom>
          <a:noFill/>
        </p:spPr>
      </p:pic>
      <p:pic>
        <p:nvPicPr>
          <p:cNvPr id="15" name="еж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58" y="3357562"/>
            <a:ext cx="1911718" cy="2106958"/>
          </a:xfrm>
          <a:prstGeom prst="rect">
            <a:avLst/>
          </a:prstGeom>
          <a:noFill/>
        </p:spPr>
      </p:pic>
      <p:pic>
        <p:nvPicPr>
          <p:cNvPr id="16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16" y="428604"/>
            <a:ext cx="1928826" cy="2077197"/>
          </a:xfrm>
          <a:prstGeom prst="rect">
            <a:avLst/>
          </a:prstGeom>
          <a:noFill/>
        </p:spPr>
      </p:pic>
      <p:pic>
        <p:nvPicPr>
          <p:cNvPr id="17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7529" y="642918"/>
            <a:ext cx="2295092" cy="1566759"/>
          </a:xfrm>
          <a:prstGeom prst="rect">
            <a:avLst/>
          </a:prstGeom>
          <a:noFill/>
        </p:spPr>
      </p:pic>
      <p:pic>
        <p:nvPicPr>
          <p:cNvPr id="19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72066" y="285728"/>
            <a:ext cx="1398376" cy="2237402"/>
          </a:xfrm>
          <a:prstGeom prst="rect">
            <a:avLst/>
          </a:prstGeom>
          <a:noFill/>
        </p:spPr>
      </p:pic>
      <p:sp>
        <p:nvSpPr>
          <p:cNvPr id="18" name="правильній ответ"/>
          <p:cNvSpPr/>
          <p:nvPr/>
        </p:nvSpPr>
        <p:spPr>
          <a:xfrm>
            <a:off x="2643174" y="214290"/>
            <a:ext cx="2143140" cy="2571768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6068817"/>
            <a:ext cx="3732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latin typeface="+mj-lt"/>
                <a:cs typeface="Arial" pitchFamily="34" charset="0"/>
              </a:rPr>
              <a:t>Відгадайте загадки.</a:t>
            </a:r>
            <a:endParaRPr lang="ru-RU" sz="32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3500438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Ходить хмуро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дубами,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Хижо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клацає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зубами,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Весь, 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 —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Жорстока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лють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Очі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нього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так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ллють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Зачаївся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ось,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примовк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Грізний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звір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цей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—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звісно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...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429000"/>
            <a:ext cx="4071966" cy="23574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488" y="357166"/>
            <a:ext cx="1715717" cy="2251311"/>
          </a:xfrm>
          <a:prstGeom prst="rect">
            <a:avLst/>
          </a:prstGeom>
          <a:noFill/>
        </p:spPr>
      </p:pic>
      <p:pic>
        <p:nvPicPr>
          <p:cNvPr id="14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14612" y="3357562"/>
            <a:ext cx="1864840" cy="2081163"/>
          </a:xfrm>
          <a:prstGeom prst="rect">
            <a:avLst/>
          </a:prstGeom>
          <a:noFill/>
        </p:spPr>
      </p:pic>
      <p:pic>
        <p:nvPicPr>
          <p:cNvPr id="15" name="еж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58" y="3357562"/>
            <a:ext cx="1911718" cy="2106958"/>
          </a:xfrm>
          <a:prstGeom prst="rect">
            <a:avLst/>
          </a:prstGeom>
          <a:noFill/>
        </p:spPr>
      </p:pic>
      <p:pic>
        <p:nvPicPr>
          <p:cNvPr id="16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16" y="428604"/>
            <a:ext cx="1928826" cy="2077197"/>
          </a:xfrm>
          <a:prstGeom prst="rect">
            <a:avLst/>
          </a:prstGeom>
          <a:noFill/>
        </p:spPr>
      </p:pic>
      <p:pic>
        <p:nvPicPr>
          <p:cNvPr id="17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7529" y="642918"/>
            <a:ext cx="2295092" cy="1566759"/>
          </a:xfrm>
          <a:prstGeom prst="rect">
            <a:avLst/>
          </a:prstGeom>
          <a:noFill/>
        </p:spPr>
      </p:pic>
      <p:pic>
        <p:nvPicPr>
          <p:cNvPr id="19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72066" y="285728"/>
            <a:ext cx="1398376" cy="2237402"/>
          </a:xfrm>
          <a:prstGeom prst="rect">
            <a:avLst/>
          </a:prstGeom>
          <a:noFill/>
        </p:spPr>
      </p:pic>
      <p:sp>
        <p:nvSpPr>
          <p:cNvPr id="18" name="правильній ответ"/>
          <p:cNvSpPr/>
          <p:nvPr/>
        </p:nvSpPr>
        <p:spPr>
          <a:xfrm>
            <a:off x="6786578" y="214290"/>
            <a:ext cx="2143140" cy="242889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6068817"/>
            <a:ext cx="3732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latin typeface="+mj-lt"/>
                <a:cs typeface="Arial" pitchFamily="34" charset="0"/>
              </a:rPr>
              <a:t>Відгадайте загадки.</a:t>
            </a:r>
            <a:endParaRPr lang="ru-RU" sz="32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6314" y="3857628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Котиться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клубочок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Замість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ниточок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триста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голочок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кожух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пошив,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ньому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голки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залишив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786190"/>
            <a:ext cx="4143404" cy="150019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488" y="357166"/>
            <a:ext cx="1715717" cy="2251311"/>
          </a:xfrm>
          <a:prstGeom prst="rect">
            <a:avLst/>
          </a:prstGeom>
          <a:noFill/>
        </p:spPr>
      </p:pic>
      <p:pic>
        <p:nvPicPr>
          <p:cNvPr id="14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14612" y="3357562"/>
            <a:ext cx="1864840" cy="2081163"/>
          </a:xfrm>
          <a:prstGeom prst="rect">
            <a:avLst/>
          </a:prstGeom>
          <a:noFill/>
        </p:spPr>
      </p:pic>
      <p:pic>
        <p:nvPicPr>
          <p:cNvPr id="15" name="еж" descr="Abali.ru сайт, где можно бесплатно скачать фото, картинки, обои, рисунки, иконки, клипарт, шаблоны, сканы, этикетки и многое дру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58" y="3357562"/>
            <a:ext cx="1911718" cy="2106958"/>
          </a:xfrm>
          <a:prstGeom prst="rect">
            <a:avLst/>
          </a:prstGeom>
          <a:noFill/>
        </p:spPr>
      </p:pic>
      <p:pic>
        <p:nvPicPr>
          <p:cNvPr id="16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8016" y="428604"/>
            <a:ext cx="1928826" cy="2077197"/>
          </a:xfrm>
          <a:prstGeom prst="rect">
            <a:avLst/>
          </a:prstGeom>
          <a:noFill/>
        </p:spPr>
      </p:pic>
      <p:pic>
        <p:nvPicPr>
          <p:cNvPr id="17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7529" y="642918"/>
            <a:ext cx="2295092" cy="1566759"/>
          </a:xfrm>
          <a:prstGeom prst="rect">
            <a:avLst/>
          </a:prstGeom>
          <a:noFill/>
        </p:spPr>
      </p:pic>
      <p:pic>
        <p:nvPicPr>
          <p:cNvPr id="19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72066" y="285728"/>
            <a:ext cx="1398376" cy="223740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00034" y="6068817"/>
            <a:ext cx="3732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latin typeface="+mj-lt"/>
                <a:cs typeface="Arial" pitchFamily="34" charset="0"/>
              </a:rPr>
              <a:t>Відгадайте загадки.</a:t>
            </a:r>
            <a:endParaRPr lang="ru-RU" sz="32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дупло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43241" y="778734"/>
            <a:ext cx="2828116" cy="2690160"/>
          </a:xfrm>
          <a:prstGeom prst="rect">
            <a:avLst/>
          </a:prstGeom>
          <a:noFill/>
        </p:spPr>
      </p:pic>
      <p:pic>
        <p:nvPicPr>
          <p:cNvPr id="11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14744" y="4143380"/>
            <a:ext cx="1192082" cy="1564214"/>
          </a:xfrm>
          <a:prstGeom prst="rect">
            <a:avLst/>
          </a:prstGeom>
          <a:noFill/>
        </p:spPr>
      </p:pic>
      <p:pic>
        <p:nvPicPr>
          <p:cNvPr id="12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328380" y="4143380"/>
            <a:ext cx="1320777" cy="1473989"/>
          </a:xfrm>
          <a:prstGeom prst="rect">
            <a:avLst/>
          </a:prstGeom>
          <a:noFill/>
        </p:spPr>
      </p:pic>
      <p:pic>
        <p:nvPicPr>
          <p:cNvPr id="13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14282" y="4071942"/>
            <a:ext cx="1018368" cy="1629391"/>
          </a:xfrm>
          <a:prstGeom prst="rect">
            <a:avLst/>
          </a:prstGeom>
          <a:noFill/>
        </p:spPr>
      </p:pic>
      <p:pic>
        <p:nvPicPr>
          <p:cNvPr id="14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429256" y="4143380"/>
            <a:ext cx="1391965" cy="1499039"/>
          </a:xfrm>
          <a:prstGeom prst="rect">
            <a:avLst/>
          </a:prstGeom>
          <a:noFill/>
        </p:spPr>
      </p:pic>
      <p:pic>
        <p:nvPicPr>
          <p:cNvPr id="15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571604" y="4572008"/>
            <a:ext cx="1710016" cy="1167353"/>
          </a:xfrm>
          <a:prstGeom prst="rect">
            <a:avLst/>
          </a:prstGeom>
          <a:noFill/>
        </p:spPr>
      </p:pic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82045"/>
            <a:ext cx="735811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+mj-lt"/>
                <a:cs typeface="Arial" pitchFamily="34" charset="0"/>
              </a:rPr>
              <a:t>Допоможіть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тваринкам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дістатися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своїх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домівок</a:t>
            </a:r>
            <a:r>
              <a:rPr lang="ru-RU" sz="2400" b="1" dirty="0" smtClean="0">
                <a:latin typeface="+mj-lt"/>
                <a:cs typeface="Arial" pitchFamily="34" charset="0"/>
              </a:rPr>
              <a:t>.</a:t>
            </a:r>
            <a:endParaRPr lang="ru-RU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4509E-6 L -0.6493 -0.32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-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куст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71802" y="571480"/>
            <a:ext cx="3117783" cy="2955932"/>
          </a:xfrm>
          <a:prstGeom prst="rect">
            <a:avLst/>
          </a:prstGeom>
          <a:noFill/>
        </p:spPr>
      </p:pic>
      <p:pic>
        <p:nvPicPr>
          <p:cNvPr id="7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14744" y="4143380"/>
            <a:ext cx="1192082" cy="1564214"/>
          </a:xfrm>
          <a:prstGeom prst="rect">
            <a:avLst/>
          </a:prstGeom>
          <a:noFill/>
        </p:spPr>
      </p:pic>
      <p:pic>
        <p:nvPicPr>
          <p:cNvPr id="8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328380" y="4143380"/>
            <a:ext cx="1320777" cy="1473989"/>
          </a:xfrm>
          <a:prstGeom prst="rect">
            <a:avLst/>
          </a:prstGeom>
          <a:noFill/>
        </p:spPr>
      </p:pic>
      <p:pic>
        <p:nvPicPr>
          <p:cNvPr id="9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14282" y="4071942"/>
            <a:ext cx="1018368" cy="1629391"/>
          </a:xfrm>
          <a:prstGeom prst="rect">
            <a:avLst/>
          </a:prstGeom>
          <a:noFill/>
        </p:spPr>
      </p:pic>
      <p:pic>
        <p:nvPicPr>
          <p:cNvPr id="10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429256" y="4143380"/>
            <a:ext cx="1391965" cy="1499039"/>
          </a:xfrm>
          <a:prstGeom prst="rect">
            <a:avLst/>
          </a:prstGeom>
          <a:noFill/>
        </p:spPr>
      </p:pic>
      <p:pic>
        <p:nvPicPr>
          <p:cNvPr id="11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571604" y="4572008"/>
            <a:ext cx="1710016" cy="11673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44" y="6182045"/>
            <a:ext cx="735811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+mj-lt"/>
                <a:cs typeface="Arial" pitchFamily="34" charset="0"/>
              </a:rPr>
              <a:t>Допоможіть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тваринкам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дістатися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своїх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домівок</a:t>
            </a:r>
            <a:r>
              <a:rPr lang="ru-RU" sz="2400" b="1" dirty="0" smtClean="0">
                <a:latin typeface="+mj-lt"/>
                <a:cs typeface="Arial" pitchFamily="34" charset="0"/>
              </a:rPr>
              <a:t>.</a:t>
            </a:r>
            <a:endParaRPr lang="ru-RU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9942E-6 L 0.1691 -0.317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statics.photodom.com/photos/2007/05/01/32138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43174" y="0"/>
            <a:ext cx="3707579" cy="3707579"/>
          </a:xfrm>
          <a:prstGeom prst="rect">
            <a:avLst/>
          </a:prstGeom>
          <a:noFill/>
        </p:spPr>
      </p:pic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лис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14744" y="4143380"/>
            <a:ext cx="1192082" cy="1564214"/>
          </a:xfrm>
          <a:prstGeom prst="rect">
            <a:avLst/>
          </a:prstGeom>
          <a:noFill/>
        </p:spPr>
      </p:pic>
      <p:pic>
        <p:nvPicPr>
          <p:cNvPr id="10" name="заяц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4282" y="4071942"/>
            <a:ext cx="1018368" cy="1629391"/>
          </a:xfrm>
          <a:prstGeom prst="rect">
            <a:avLst/>
          </a:prstGeom>
          <a:noFill/>
        </p:spPr>
      </p:pic>
      <p:pic>
        <p:nvPicPr>
          <p:cNvPr id="11" name="волк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29256" y="4143380"/>
            <a:ext cx="1391965" cy="1499039"/>
          </a:xfrm>
          <a:prstGeom prst="rect">
            <a:avLst/>
          </a:prstGeom>
          <a:noFill/>
        </p:spPr>
      </p:pic>
      <p:pic>
        <p:nvPicPr>
          <p:cNvPr id="12" name="медведь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571604" y="4572008"/>
            <a:ext cx="1710016" cy="1167353"/>
          </a:xfrm>
          <a:prstGeom prst="rect">
            <a:avLst/>
          </a:prstGeom>
          <a:noFill/>
        </p:spPr>
      </p:pic>
      <p:pic>
        <p:nvPicPr>
          <p:cNvPr id="13" name="белка" descr="Abali.ru сайт, где можно бесплатно скачать фото, картинки, обои, рисунки, иконки, клипарт, шаблоны, сканы, этикетки и многое дру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328380" y="4143380"/>
            <a:ext cx="1320777" cy="1473989"/>
          </a:xfrm>
          <a:prstGeom prst="rect">
            <a:avLst/>
          </a:prstGeom>
          <a:noFill/>
        </p:spPr>
      </p:pic>
      <p:sp>
        <p:nvSpPr>
          <p:cNvPr id="10242" name="AutoShape 2" descr="data:image/jpeg;base64,/9j/4AAQSkZJRgABAQAAAQABAAD/2wCEAAkGBxQSEhUUExQWFhUXGRgbGBgYGBgYGBsbGhsaHRgfGhgcHyggHB4mHhwYITEiJykrLi4uGyAzODMsNygtLisBCgoKDg0OGhAQGiwkICQsLCwsLCwsLCwsLCwsLCwsLCwsLCwsLCwsLCwsLCwsLCwsLCwsLCwsLCwsLCwsLCwsLP/AABEIAMIBAwMBIgACEQEDEQH/xAAbAAADAAMBAQAAAAAAAAAAAAADBAUAAQIGB//EADsQAAECBAQEBAUDAwQBBQAAAAECEQADITEEEkFRImFxgQWRobETMsHR8ELh8QYUUiMzYnKCFZKistL/xAAZAQADAQEBAAAAAAAAAAAAAAAAAQIDBAX/xAAjEQEBAQACAgICAgMAAAAAAAAAARECIRIxQVEDYRNxIjLw/9oADAMBAAIRAxEAPwDiRgkqTdINAyU0pUPv6WjUzB5VAKSGqzA15Au38Q0fD8pSpRUDzL9jlTzhlAU3EA+pJD8mHSOKtiJwRAJYNoHDg8IF+de0c4iUABmcFh8tRvSrcooLxAykApJT8yUu4B8w5rT9o4C3JYVBoaE8hyB50iMLCeHzAlV6UpWttm84bK1KIzJSxBdTMSzXAA1jpWEdQJYWJFGBanfbpHU5pdaqqQQHcGt2PKCnhCc2YWKiKBIzCnW3ci0EAcuEgt6Dtdo3LlNxCWVBWpKhXarPf1jkAhkqKQdWpuwALDasK8sJ3MLOCHszUGh29oyWtR/RlFRYeZ+tI0vGAKFRlD5nNauzQrPxzroyhs7N58/eI85fQ064N1so6hVa1sae7Vjc7DKdwQ9+dGsQNvaE0guSWYVuGbk32g8zxMHhAzEu9QGvQ0bTf6w5RGvhO7PexPlRg46CFsSg7MdNSeQb6wxKmodkhJNbB6ajhoKPrprqc4iUpWVQAZyxD23IptTXtGh50UlOUAIPG1iSex3cwKXMWVVAYC4CSXq9ReHp2VZZNBVwBrRg3Pm1zAE4dTApUC+jUobDo3pAeJeKl8ZKgsJJagozUpQNaBYydYJZ3FgQw1fR2gmMw0wTHUpwxJAI19SavyheciYzppY2GYudq7+UPPkjE8BQs1bgu7U3gMzDCxUkJ66hvpTvBETVWUWL1oW6C7afSEsRmvmCm0TR6jfSm/2gOusoBoX0zO99amnWKEiaFa9gABpc/ZohzOJyPmTW5bnQPqbRSw+LEq6guYzAVEtNzQ681dhvGfPiz5cNPolAXAf/ABf3/aEhhVSyVAZkFswe12YW2H8QbAoKXXNWFEuoAgBg123sOnWCfFZINWoVUcsCoDW7ERl6Y2d4JMlJMsqTxJJzU1ysLd485PwjJKgbEBxuc30Aj0IUHdFM3EoCoUOlnvC84y1KWhSSlwkvRgUmtyK1A5w+NynxdeFYZSAASBRwQ6gdq27gwUZ85oGegD1Ziq/Mxxhp4RXMySAHJFDrweVaxrG4kMAl3Obi0G1/ysTZtZ8t11isOg5AFELCcyqsAXLDZ2YxB8bkqKgopYEORS5fMOTG3IiKCJ9zZRu/r2tWFTiMx4w4NBUZg9KE8wPMRr+K51VS2VLw80oLoLOC4uCBdwbw+hKVEZkFJ3TVLEtxC6Q9HHOO04NyFM6WvRKgVEXGhAL7dIrYeQQQmrVIVpWpSeRvyje8pOl2pkzwpJLiYK1sIyKSpCkkhKg3O8ZGX8iPOvUIljhHyk8nNPQdoexGGowXdqkXP1pzgXx0kE56uxLEdgaUjDq81RtQ8PuPXlDrsAkYEUDMCS5ys9mJu+l/tG5s3KWCRl1s72FhTS/IQuo5xwzFUtxC+mbXSAz5ilBkpCXUAWSQVAEWq6qgdiYZKXxJigATUaM3RzYguLGj6QjNBQohOQOP+I9Ca9ye8awCJhCip6ndmOrNesG/tkLOVi7XVc8gduQ9Ik07EY8N8qavQOlmFwKV/h4TxgWl3JUaVJJFLUOj26xexHhiBYVCS1XoG73hPGLUlNOJgxqXDgsQnqxhZKPGIkjCkzOWrjha9jF6dgJYHCnKS2tObuXa3SBYSaZqEErQ36qsVa22ZrRxPwnGHVdNw5SkDn5MYLB4hGUpg5DKc5qEseQejN5iOMPhwp1EL02SOdeXvD+DlBQckKAdw3CBpZxo/fpDAkiwVxC9Dq5omoNa8oYnEgqQoF0oAcbswq1tanb3MdYTC/BNVstVRQksDYCo5R3icWoKYMp3PINc0ubRglGYkKUGfct6Pa1AYYxzNUEgkL4nIruz0Zq6/lTImKTLcZVMCSrMWeoJZ7uQ/XSFTgCWGYBILtW6hVr1+5hZOEYcRIBcl2Fj/jcs4qYYNTULVlUxUi4ZyHJFSqrBtuZifMmKSqhtYBzfu4irKXMCQgA5aU4SoO/zUfy86VmGTUrWQEhnD1odft7QW4VIzUkhkpNA3IOdSPaF50sqZ069jtfWHAgzCcps5CQSCEjbf3pDSAqhyEJFwRUjc09ecKchEgYBYLgMNQ+/MBvIQnOkhlOA/IljXzBi9iJwalXain203ETcSTbMkENSpLfSKl+xuC4ZZyFTJSCP8SpRygarLBmFh5RqRjUqJzg5Ui5JryDacuXklmSQAFdWJFmava3XWFV0QSK1rqzilnY119YLw1FiunGulR4gFNlFHN3IAsn0hrBzQFgKeoAZqsCmpbkPSJGDYgFRJWa1agenYOBbaHjiQUuBQ0ATf1qB++8ZcuKbDq8MlKeFJoAGe9n5AvAJaEh6Bm9XJ9gIFJUVsHYBgosOe/UnrHapKSCBcEEV2tq/KsRjLlC8yqTYMaU0+1q6vAlD4gOUFi9hWgLNy7VaMx0soVmKgRZ7Ftue7RzIncLBw/ygjMeqtP4i8+h5Ka5SkgOFMkfMAWLVffcN0hhOJNGbLrfNreFk4yYHAKib0J9QXbrDCFksS9R+ofh21jPknlLIdQpBDnM52EZCJJFiWjIGXk9auQF1ZhUhgAfM/loDPw5YkABZYEqr2BNYqTwUgkMOXvXWEJSQt8zkA2uH6XjbXqYVkScpEyYKkXBJSBSp2rtDSUCbRSOFn9QbEa9Kw3LkhIBUwaw177wvjMQVKKciiBrQAmh10g0MxAWWCVAXYkCl9h1jgnIkOM7sHN9if26wQT3oKF6uzjvaF56gonIsBSbmrAAVa/duQhBxhkOskoYgO6RoXLeYNuUM4jw0Kdya3IBbl96w0nEICXJSBXXW3KFZclJUCFNT/JzU0d+vtBTKycGkApSMw2JFQNU6Xp57xh8OzKcuAH51NyNPOzQ+JKEl8qX0JDE/m/vCPiM5CgE5lAuCMoL0NjuNfKFpGZIYEMl/8XppyvTtBUzkgcbDfZxoS0TV41GdKQkpUp2JQKMeritLVpGsQQskqqEkipo41bM22kPDHVkWXyGtNHYfSxheetIUSSnIkZmdyw6UFjvCqsSEg5FJSsvd8rEsGZ9d2BhKVhEpQk1KlZq3DWZ7VTZufOK8U6OnxFSjXgLFgHy2DDqPfpAUeIpTV6mxISCSH24gml+Q3gyCa1YsXoCeTeXoI5ACWShOZWtaV1JvfT2haeFcNNWSElRuSWKszUFT5WhfxhaFMAh8oooUKVE1DChDgOYoTJOUJXTPYqILMMxbsN4UxCqNlASlgSS5UaWpvsz0h6MTziMoAKhn0Y1L73AN/wAaGvDZ4UoLXUVDJFkizgXqE7XMB+A7fpLLqSA5KVAdGBelTSGMPhiFJShwmlcv1Auwsd4dLFCekKcgcLtW7swFKmxjpOBlkVAJ6V2v2jhMgpAzFydtKbMNS8CRMOYgaBiD7k7384mU7G8VgUIBYByzO7UFXHK7c4izvD3PEXT+ouMgO3M9NNqxdn4bNxTFZkpsDR//ABFP4gGLwpJOYOxLXACXOoLObxcvScS8PIQF/rPNKUijMakmlvLaFZ0uYhXAxHMMSDqDb80i3OkS0p4tDVjl+UMAPy7axCmoAU6U6GlVBrXPCQA1Cf2eaLZ6OySwFanS4B2HP7xyFjqRozaRqVPypYu4rVISB1GkCDKWkE86O5dhbrQg1jK8GNk0OamjqdwAw077mByZZLpl3Pzm1Nnf2h6aSBSt7XJ32AA8n2aN4XDFnsKfLck1ubm0P1EXj8m5OSXlClvMsAlJJ6ZiQB6wWWoFLIBAu5dR+lYWKT8ygoEvldNa6bPHM5YQl8qn1qT0H2jKzWXKGCpX+bf+SR6aRuJP92DV2fQlj5BhGQ8T4vqspW587ntpAsbKJqH7MD1cxwvEWJVUAkgFjRtNf3hgqYb9S/vpFvTS8OhyVFy2oeptd6+0MzhudbUesPJSPLQaQrOlj8EIElhRCmA2vUDqx9PpChwJQpSkgV24jXlveKajkFS7M4ua0jMMcwJJU1b08thBp4kTZ65rIASFAW2tcb9jBsRL/wBIiWyHuqhJe/o3Z44m4gGYUpOUKbMS5JHIh2iitBsOEaEGrBquba18odpYBhJBICVEsLg8LkhyHo4FY6Vh0pBUUhIDmjW8q6bmsNpFAXDA05jrYwli518zZQC5dyTV2G4NG36CD2ErDlipSnFBwdbAKJpTKLwRXiwLAslNnKgKDV1U2jzmJ8TmKWxSVZsxNksxpmIsKPTaF5JUolaybZagAhKBRKQLH5fIc30nH5qN+jfihGZSpZJPJIAYvZyLH82ewaZgSkMlIIqVcRIuHQC3qInDEJluhRCiriLVAFqg2q43bvFKRNMxTukpADhwaVAFKb+Qg5USC4rEpLgLyqI4SyQlyzcTEim5PXSA4WQuWUAgvmDVBBDB2V8pq9i0SZ2KUpRVR3IBFTQkXPR3Z6XpDwx02WAUKyk5XdykO75gDWxpz5QvcV6pw4pK86SoDJlVdxcoUD/7/NMTMZikqVQudqgFXPc+z846RixNkzlFEtcxKkKmCst5dOIKRV0qNXe7xmFwktdE/EALUmI+InmPiIGaz1yw8EMYrFhSvhgZBldVtXZjci1v8htBMBPIzKopIfKDdqAF9dKHflC+K8LnB0iWyxlIIylN1BndnAOZ71hVMlctZViZyU2ZCGmTKEkBk8Ca7q3pB4jVTCLzpcq003rQfm146kTEhNBTnztQ/leUKeE4qWmiErLpcmaoMAPlfIA2+9bxv4/AHYUUyUAB2YCrO3zekT4malTlFysjLUAG5LaNpbT6RmGmlyVOoKKiEuaV2sB7+cM+GioUs5jt1OnZqQVWFVmzgEMSGpZ9trnS8LyieXSFNxGc5mIINasOF8r8ico89KRNxqciUqcFTcN3N2Zi+tax6SbhEgGl9OQejX5+8JTpZUasGoAz1ua6D7CHx/NtZSy9EsDLURmUlgMw7MQ13IJLNoWaF0SiVAIKetgAHBJpoNvWkXUMUlLUDZdKtf8AOUJqwqU5pblJNVKqocg1zTnc8oqcparc6IiYCpkuEvehJrUkO4vYWpeNYgkOSCoNQ63B76dYCVCWVBuFTsW13at9oXmY8gUZtyCdQ4KW5c4d4Xek9qScUQGBKlK0JSluQf8ALQymUdnP48TPDvEwgEsmp+Yk2azkOIYweMzpJKgABegGwAHr5Ct4z5cMRz4b6AmYcEklPoe2kbgSEBrK3841FM/B9ITIUVAqTTiJY3swPJvaHCFLNXAag1O77bXYxzMJFFC1AzU9eT+UJf3XGBmsS9KMxo+vpEO5XQDo1dPat4Ap5Yys7dz7CpgUyeUKGVi5YBrDftQdxA0iaXUopVV2F+Vf27xNVDaZQIrlPI1auorWATzmUUApYM4FGGxF9I5XNzfInjdmJYhtWYWbnAsOoygEzEHjUPkIzPc7c6k6Q5AxUtIU6AM53BU1TprqIXl4mcmYaFQVR2cEhxTX+IoHK5/3QxJKcgPllNr7+sLSfEJUz5TMcNUpEsM7EJc3LtmFWNGernG/JbB1TVfKFNVlqGh1CT/lfp1tH8YxXwkqUGYBkvu2m1aVGh3caxGLSkpfO1EsFywmhe+QluhET/G/EUmYELlugAOn4hoWNSQOYNdxFSJqDgZKyDMUVFwa1LmjP6x6KXgSlOZSDlOapBFBQtoYAPG8nBLQmWxDFKc5FndSnp2jhfixWo1JJNVKLuo3PMvpD5djiQ8RkgLICbquw+bVz1rvUbxufIGSWyiASQWJAIZN96v+PDEvD5pigXLgKf8A5Chr0b0jrErS9A5sG7P9YLRInYZLM+gvz1P0gsxbCpIYuOqRT3gEw1AFtTfb2jnFl0EkHQijULD7ecLFKHg3iU5aZ5Mwv8MqSQwNFy3s2jwFE9ReZOmrb9KSoklrEvQB+501Mc+CThKzFYJzpKMqWpnCglydHY9ok+IYijO1+Z28xFoprGrWhUvID/sJKgqucEFRzA0WCSQ32jciSiaCoPJcMqWsrACh8vw5leEksQtmBNSzhH+oVlCUoUXyy5aDX9TBSh1FBEmfiFFBSdCh/Jaj/wDVPlGk4la9FgJU6SXmoIKpiRuFJyqzFBSWUkEyrHRoHMxGdZY2JHI0S3t6Qt4RjjJSiW4KQnOqWpIIUZiQq5qg5VoS6WLvvDOGw6Ji3kLyKIpLmmjHVE35S4KWCsp5mFy4iV6Hw3FKzJzHhGUuzAWeu4u0XFpBWQmYrhFgHclRNVHoR2iLgcKoBOcXWMuzBi76sajpDnEAUtxKd+Vajnv2a5MY3ifKa5xcsKqXOU0NSedYWXLItUeRDt+8MvMSR8QcKsrNsKNDkySOIMym1Yt2EYZjG/jsJYeYJhYfMLghn1Db2hVwpbEWv5n2GkNYuUGD0I+Uhn6jYmJkpS0rObiCieLW4Nh1hwt7cr8L+KS4pVh0ru5NIm4jCFJJchIawqNjdr84rYWeFqLLA0IN7Ud61+kdzsKZhYFW9dhpfX2jo4889reZUlKnIBZ73cjn+3nA0kKSQLjuOfoPykek/wDTxLrd6hn15sTE0YdKVNl1dRALmrgPpv5PaNJzlKQhnVoac2J84yH5qEk/LGQdfSs/b6ZlzqBVmOV98rka+XqYXxsw5glAY6uk0cjXWH5kpN7trTbbpHUxCUDNRy19TpHM2JSUhSllI6lgKh3LdY6Lggau4cO4se7Vgs6WqqrdKn9g8aVNAAKq14WFNbMNolTasICdSpgGJbvSJWOWEzBxkFBKiSXyuCkX0IfWlKVivLDh2Yly3Ya7xFxsgzkLWD/ppPDbiU7EubpSRR7npV8SpediZkxgokIPzJcJJAJqphQf8ej1IbEz0oZIqE5qWJ5m3WFJ4JV871FCSwo1eX77waXld1AXL3Htc0HnFcvRR0MSgu4dh0AFaMRWx84geIyUqJOmbblvTnD2NxyAxy6E9Xysz1284VCHDlLVdzS9bd4OPXZ3sqpxllhgAbi4cNfzg0yckrL0AAYHQgM5fV3h0YXickdAN99fwwHDeGBZzKDgmznfbyh6MFnYlFCCEhq+9ta/SFPDiZgUrKWym+mYOGrd26ecNIwoSlJKRmo71NBSpr+coIglCSBWpttQwt+ixFSFGjBwrMQXABs56VEP4wgpABTnZIPQozbbgQqmaRMV12a1O2sd+ITVFQJCQkApDOCai/tF/JEcfOUVIYsEl+rH2/eJ2IkhLgVZ/XT7w3NDGmnvCmKoCpVi59dfL1i+P0mh/wBWz/8AXKh+vLMf/vLQfN1HyhPw3D/FzAn5lIBOwVmBPZObygPjWLExSGfhlSkl2uEhyORp6wz4cWw8/cgAd82b/wCHxPMRv6jLew/7zNMVMDgrWsgPZJBCewt2ip4HLCkv+pAJQNzxFjuOGnNxVxESUpi/Jhyoff6x6XwPCpUllUR8MKmK1ypUkgD/ALFRSOdatRcjj0Xh+NVKlpVUZiSkCxFAokbBlAblQ0SYdkYjNxKTlUASWqCWOnV+4iWib/czEkEAoSaNYOcpym4bqQ+sMypJBXnGUEkZkktXlcenrHNzqvLvFnDylZQUqN3cgNX2Ir+8MLlM5o4anr6wTCyGlhNeEVfXmOX7QmrFly+w9DHL5p/kzqhTJDuVMdtfz8sIFN8PUdWe4uRs0NzZhYNbs1L840Tw0Ic6OxfYC0PyTeXGdkjhkEsUpJFs2v4W8oVx6WylDg61JHRtNIZIOY5w4/SQKpagr2/LxxiZgoCQVOCGrY1/jrCnO3ply57eiCscuyksBsKODyHWB4jKR8orrb2G0FnSFFRWQGfca2ptW8HODcVbKxagGn3jW889Dly66R14Ef4+33EZFBGKyDKASBY0rGQef5D2PoyZeZIADChNXev135x0tIfMaAbh+dPzSA4SUyXqN68ng0tVwSx5kfeG7S01STVwG/TZ2qA4/KwjiZzEAp0clLenv2ijiAlnFb0F+wH5aJfiGIT8pBCl0S4zEUJsPlDPc6k6QSaAsVPVMUJMt7DOp6hLgnShNQOkExKmBSEgABgKM21dAAYBhMH/AGwzOpRUWU1nrWuj05QLEYwKJORWUixH6tHfsILPo9T5M0lLEtmSHYWTV3tWBS5RUoiulTYnXX1pGSjMIKQK2ZnppXtDGFQZYcgklN2atHvDCdi5QUojVNU1tXU7MCzamNygVHhSG6avX1+sPSgkAZhpqLuziFkYkJJAepOWhAZ2MAGlj5nu+2xJp6CD/DCAMtiDp3v3juSipPU8tPt7xglqUM18v7vT0iTITUpAUk0U49TX6+UDSU0TWwJ3Ln7MIzFLN7/tX6WgP9yfiFtAK03oPR4oiuJQAotrb1jav0BnYhRjJlVJzVYAn61gRclg1TSGRXCygok6P94S8bQCybsK9W/mLODkHKCLXtq3SJuPlsBuxfuXjTj7RfTyE75jtp009Gi7hBk/twQGczFg1BS4JChqPhywW1zRFkSitQSm584q+Iq/1lJQeEASwxulIAHoBHTWEWFYDCYpzhiqRNd/gzSPhqfSUsfKf+Kr8oN4lJ+Ej+3ZlhMszt81SlH/AIgk9VHYQl4N4SpUwJWk5UjOoXdI0BG5ZPflHqws4qU03/cQU5SzXYqQeV2jG859qmFPDkS0fOiZnAAcAgcIHNjY6Rd8IV8RYAzMDUEBgBauj/WFPB5ypaRVXEQNQxF7c9SYvYDEcLlSj3+p+kcf5Oc9J5csHmkiuV9S1PSPOqxgUqYLGwB5xexE8kcJetbsB3vEbFYAFVOpVURjn2xt326SpwK0c/SGJy3BIAcAeusIiWqWAXKugO2g3juXND1ofx+0PMLLO43MWEhwxJYMBW9awli8OfmLlvlAo/XyG/pDU0JN7UJ3cfeNYouksprsIcTxpWZMIZy9MtNgad/tGpE0ux0NCS9DceenSMA4EsClhro7G1nq0KqCnLKNbAig9i0GrtIzMcUliKhgeF6tWsZBAreZlqaZQbl7mp3jI6s/tv8A4vqKVADjyoI56HQO0MJDpzJYnTQE9wYnY1CVzEyyylFyJigC4DHKClQINbkNG8BNCVFMyWElIYEAFxXXWmXU3G0RnToO/EITmUgA2oc3SoGpow+kTcPh1F1rSPiKcF2ol6AXpz1bpG8T4iozMkpGYXU5IagADAbPXnBRKnF3yAOMrZnbmdIPQDlyDeYB6D8MLYyYjKpKHoL0N7MTrV4eleHEVNdz+DtBEYQJsBe1GhG8xgZnEVFB4xUtqL9ukUDhviJDWbzH5WKeKwgmp0/47p0el4UkeGzEg/6mYB2pVi+tRBTTPEpASAE7vcUvufatIXm4IhQUouCzkkir0oRzLxdRhlvVIPMKYilaNU3H0hXE4cOVUUdcxbl9PSHAXky2LKAY2bn+z+sDx+ICQxLNWtBbR/ykOJQVpU1FB9DpY7+uvaFZ+HzEZnNi5sbcnhYNefxU4E8Jd7U3666QvhgyTxGpqetL9DHpBgUEl9Gta1IVV4OgpZNi/wApts79PSK0nlgnMp1Esd41OxWW1D96D6+UW5v9Ppc1OYPxAl/K3pErEeDqoEkFmoaH0FddouWam6clYoJRxFmY1+8QZ68ygTsfz0ikvBTF8LpFQHcmjch+VhPF+HL4gkO3C/y22eK4lUPwsZZhUof7brvQlP8Ati1QqYZddqxW8P8ADpeTKsKTNugsUK6MohKxS4IMLyMApEv/AFApIK0pzJGYsApVGOhy+Y5R6rwGTl4s0xUtuL4hlFNd34kl2at2ejxf5OXXTn5GsFgsiQSWzVJFACLEEBxWtmtDhTMJcEO3zpLEnnv1veDyZaJqcyFcNQSD8pb5WoKBmLGNowXw6LXmL/4hVtKinOODlbtZ2XQsQkggkMf1FqFtfr1gkjEhYehGgrvrGigAUL9QAejAiFRKAcpPYfbn9IndH+yvh5guSBW5sOcYuWyVEl3sU6hndomSpoYZqEl6V694q4XKsBT6sBqAdb0Ls8BZvQMwAJbhFwCd2qH30eFpqc1qaDe1x7wxipJKQGFaNUkEhwSG9oWRNIoQXZj6Q9wZYAcMzkkNl11/KwBBzfKOdfyusMzy97V20hYAhyCATVmozVt5UgTu+w5gAAah6O/T0rGjQW3po4a+8LzJzXeo6l7EUjtK8otbQ1rf3bzg8Tx1/bJVUhSiblnf1jIUEkq4lzQlRuDcba0pppGo039tuv8Ao+j4HxBDj4iRnZiS1RypQPFGWsKJOiKU+Vjo3IhoURhUMHNVUBqXLVr2MGwWBVL+aalLWYigN7irloJXZcNSsqkpVlzEn9zpBlYXUFjWnvq8I4fEplODMSUvwgOKkkVejPb9o6meIy5vyKq40qNvVoZYKmaCopzBxsXvZ4XVgnJGZbEW0rtz12iJjVfCm5tTmBIcAqGwc3ptqIv4Sdw8ZDlrE6+8MBplhFALijEWHUwzh5RNwR1I9GJgWIwfEFsVKAYAJe2r2Se+kNIxic2VjmHJhZ6WcgM+zwEVnS3UzHt9/WEleHj9TjVxp3rFucnM2Vr1+sLT5fEBlzULkEAbs7wBKMlikJU7nW/n+XML5AVNkUzO5SpswNqjlo8VlSQQARlUHLCrPfT7esEmyyzE3PMk00JsIDRf7Y3IYOP0686nzaBf2YuKU0oO+7GsVzJBByjSj8XWtxfQiEipVAzGtADoHo/e/rACCsMkOdSLjoPb6wricEW+bzCX7mLOHwqggrKi50oOlCzR0jw5JDqQH5nNR/eA3nFeFkk8R1sX77npAVeHrLhIChod49BMwqcxdm0oku/Z4KMIwcAq2ADseooBd6Q9LHnD4DRILIFXd7m9gw08hHpPBP6PkqlpVNdQBJyOQ7OAVKFWqWA3fUx3J8OJosuWqSwHbzhwzmZNglJGYm5dupHKC8i8Q/E0pJ+HKyoQmyWAFGJp0b6xDxEsKJEtQCRc1uC5J3Gx+xh/EupJoAku+hDvU7vf+In4TDgu4KQWFSwAucz6a13iMnyX8cpT+2HyqJOzaty35QefLGXKAyRDuKwaHcVADD+b9oXUoqKsjUA5i1gHAtEXiy58M9JcySGppyL/ALxzhyA+YO5FwQfMHaKGJwZJFGJAYcR6kmwHlGsNgkgkKKT1DluSbwpMZTj9lyQeLiLXZRDahj50gE0h8xWT3Lsbvy7Q9icIAHQTShzNZQ6Wr1paJkySSpiBrQGocbA8PqIeU/H6NgDs29GhZaSHatSXO1WHtG8LMdhVkuBUafeOlVJB5fnvEVjyJKKQmtaPzcXbmzGAqw9iVEpNq+8FxIABf1vt9IBNWch0OulHZPb9oqUpWS/DhMGYSiX1B2pqeUZD3hPiCUSkpWRmDuxpVRI9DGRpv7dPlPt6eWkhNAVrKiQWbKauQAf5jiSsgB+I83McYNYQGJdtQSSVH5jsA/OBTFFkuspSSbAE30cNuO8J2GpwCrhwKm3YV1IPYV2c/hawgJJURcBwmrHVTRxLmME5QAzVLlXUl7wRUorUlRWWBsmhJ6u7cm6wtB0ANxZVhjRsznm/OMwuIluUkZVJZyMxFRRi1C2kS8acShSUyBKYkvnBAAsCGN9za2sN4WT8NIC1GYoEnMphmWakgaBuENoBBfQhhHiwSsodbBIVVCgCBqCQHqNLUtSGlyScifiKSFOTxFTpTWubqxicpAnTpakoS6EkulTlwRRqAbPBlS8SmYVK+EpJBDJCqAmmYk1PQB4JSsMDG5lHhKk8LBy9P1GtjWGZeNRnMshINwANLA+biJeDQUlLvmUWKlBgAHNG3FanXSGfEpct5cxKUEqOVJSHJpViNmv1hylYqIlO54WLMQG8+cIzaOFKCTVnLhhY1bvBcBh1qlpdWVJq11GtXUdD0h3ESQQxFPzeLSQAa9eg+nOOVLSWBS5FiRrpVo0cFkJUFKCQ5y3FjQA1HQbQymTb5SO/psGgwa5Qhrim30gS0g8IHpfeC/EQVKSxzBnLFhRwxNDHKUgH5n5PrrBgARh0pIoxbQB/ONrlBnu+7v2bXpBik7PAUoIsABWgbfyGvnCMuJZD119+uvNoFOzZSlOp1u3m38mHV6OI4PYDeF2exGlTSo6Eirk2B0DX0/GgyCCk8BAJNaDmS4NIOJQclioiyWAFdn9zHBw5mAAlLuGAcgV3o8V/ZWp+KWFUBJBuR9/z2jUuUlWWXLzDKxccNvf6xZkeChJcseT0/gQ9/aAJZICegh6n2jy8INSVH/kXL1uwaA4gGoSzVJZnDbesWlIYXfewiRjsLLIIOYO9iXjLlEc+PSHiMSBYMa8Si1r8t6c4TE9Cq/MoG+YhWxsxhrF4AEMlv/J/UAvCqUaCpHbe4H1rvEzrtzdy9EpGHmILpLg2BCaiupvDyitLfEUzh8oGZXkIUmLmA0UOeVg7WdV+0dSJSneYG/yYu52B+vOli1Xv2nl3NoOMkqzBYJanCW1LPyjJihlJYEnehp6PDThSVr3qAzcKSIQxM/KsAEVd+geCTUe6n/GajfnnGo6xM5lEU8hGRfi0j6TL8PUosEgAuwtrWgMMS/6XQRVRB5UHUBzD8sZSDU7hnboBDs7EZEvlKtgLmDr5d91HxH9NuxSuodvmtepfr9I6MoIZCpiUbJdLXqwuXe5g+I8UC05U5krJykEFwbfpPrEvF/0/JVM4kJWsgZlEC53Xd4V7OLBw8v5llgB82Zm7iNLlusJQkZUh1LJc7MAfc/wmnwGUgJznOhJZKHOVNH+WxYamsOoCEJJlAJf/ABCQS3K31pCwaby5UugAv0BJPOx6UhLxRwiodiDlOYOebPrv5xMTjluZhQsDNn4gBelxo1ebcxA5/j8y7ywATuWFqlxTvBJB29AJwy2AUaPqBdoS+CjN8QlRZzUqArSjGg/LRJwuOMxBzllKUyQk7m6bsGsat2ixImZRlI+GE2GZyXJAJLvU8xWDcGKUuapmSEhiGSXdm5e0EmL9L8ojTpoS4JUSrMQQ5AYPxOT5co4wcw1So5TSgN3/AONcsVpYozZqgxSCRr205dY7kuRU+WnJj2gaZin0NW59gSzfjQKbiFIo4KnoKBgaWfeveACJWE0fiJOhe9IwkaB6+sIYfxIqUQnKUh81auLU2b2hszhagPUCpr+Uhk7SnivRrd42qeLCsLpms7HqANb+d/MQkjFLmKYAZEmpIJS4OwvbpzpAR+ZOD6QvPmvwuyiLCp5x0SogbmzaB/x4dlYcMCWJIcVbo5EALowgIqDWiifsYOcAh3AJIDDk92EMy5bJZWjm/OCyjQHeEC+Fw+URkxLPt+PDC1MC8IqnhdUGj1Jdv4vAGTEBn0MRfEMObjU03/aLhWCL8O+/TlCs06V8mEKzSs15jHpyBy9BYD7W1O5aJqkZ6vQJD7Dr3j1k7CvWlRqPpEef4SWOQNWpP40Lx6ReCUhOu1j3u+8I4hJSaUcHUPZi335xQxOFmJCsxtyOmr7O0KzgSLmwcih8tIeM+XCJy1EalrNy99BAJqQoqcto/QM7+UG/ta+tak/vC0wNV6m2o6828ocjF0UOxfQe3SMhZufpGQ8/bSf2+yicKEmn5/ET8fj1KUpCUlVKUseuhb3g0yaJYCix6RNleIKmKzEqFbUZjY61iM12w5g0KSjMs5eGooajRyB7NfrDqsDlQpQUEFVSwDAnc0fs0T/EcypZyqKaAB70fKrq9YV8R/qdRkqSU8dUlSQ4zN8wGjHyaHBS+P8A6gWtX9uJeUpY5goZSC4LNW8V5M0CWK6cn0rWPJf05glzXWWdzW4NSzHRzC3iniM0LyBBUoAUYAh7FybFvSKzaT0/i3jaESyhhoCK0DUbXfa8R/CPCQpIVkU6wMiiXUxrxKJezB/KB+C+Arm5lTCyrMqvnv06x6GfKVLdCWKsrgkmrhhavqIm9HC01QQsKUCeJgsHKxFwd/IW5RXRMD0FTUtTN3G1W0rzeE8JJWE5chKflBU3CNWLOX5mG5OAUgAoozEZmyh9KVDDXe8JWizZpUQUpDCjE5S9mrS/tCWJxP8AqpSkqCmKlKHypD/qJSxqLBj2hyRJIcFJBR+p3Bceor1oYPNmolIzqUBoGonYM94U6JmFxHzKUQwZlGgYgHmI5nTwoBiCND3DNs5Yc4BhsIsJImLMx1EupiwNWHJtOZjqbPQPlGnQsPaHaUjcoBCuFHC7MA1dSS7E87wxqXASkVejduUSMM4NVZpizwi1v+LkOBryixhsKddTzNPz2hlQ1SEq1cPUuWAFgA5f86RuTKINC4YdfOCzyhIADkknhH2juWkHrSw+oiuiZh5QzOo1P6HDD7w+E66wMIy1SAAbvHaBmDwsLWIu/wDEZOJFrt+UjCnQvSMmcqdoYJrxRCgn4ZLh3DN3cxv4T0cZdnf8HKGRKpesYJbOQIXZAZR/NxHK0+kGUQGD1JjiYe/SAyk0U6QBR4bfX94YCWG1et45mIgJEx+GKny2Y/v3vWJGJktypXQ8zSkemmyqvqIQnyRWtSB26Q8LlNeTxqM1qCxTZ23MTJsm5NMoHrb69Y9Pj8KCtILBwaxGxkhWbKrenP8AeHOmN4ddJqZuUBI0A3jcdCUnXK9Xd370jIavCvomM/2e/wBVRB/pFRVKm5iTU3rvGRkZz1XUb/qRZGCUQSC6KihqQ9YD4ikCVQN8tv8AoIyMhkf8POX4YTQFIoKfqETpQckmppXXzjIyEHq/BEgSxTQe0Anh5iX/AMv/AMxkZCoiks1HT7R2q3lGRkF9ESIyqSE0BVMcCgLCj9IiIGaiqgJJD1q6YyMgnpT0StP+v2hLDB11rSNRkINpDTVtTjFuaQ8VJiiwrp9I3GRcRXUkX6mG5aRtvGRkP4KhoPGsacNOxgq/0xqMhkIIDO1jIyFfQcSA1BbbSNront9IyMgILE/Ie0aFh0jIyAw5tjA9TGoyAFp14Unm/wD1+0ZGQ4C2K16CIviKQSrpGRkUmIsy/l7RuMjID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182045"/>
            <a:ext cx="735811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+mj-lt"/>
                <a:cs typeface="Arial" pitchFamily="34" charset="0"/>
              </a:rPr>
              <a:t>Допоможіть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тваринкам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дістатися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своїх</a:t>
            </a:r>
            <a:r>
              <a:rPr lang="ru-RU" sz="2400" b="1" dirty="0" smtClean="0">
                <a:latin typeface="+mj-lt"/>
                <a:cs typeface="Arial" pitchFamily="34" charset="0"/>
              </a:rPr>
              <a:t> </a:t>
            </a:r>
            <a:r>
              <a:rPr lang="ru-RU" sz="2400" b="1" dirty="0" err="1" smtClean="0">
                <a:latin typeface="+mj-lt"/>
                <a:cs typeface="Arial" pitchFamily="34" charset="0"/>
              </a:rPr>
              <a:t>домівок</a:t>
            </a:r>
            <a:r>
              <a:rPr lang="ru-RU" sz="2400" b="1" dirty="0" smtClean="0">
                <a:latin typeface="+mj-lt"/>
                <a:cs typeface="Arial" pitchFamily="34" charset="0"/>
              </a:rPr>
              <a:t>.</a:t>
            </a:r>
            <a:endParaRPr lang="ru-RU" sz="2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26493 -0.31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108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Home</cp:lastModifiedBy>
  <cp:revision>23</cp:revision>
  <dcterms:created xsi:type="dcterms:W3CDTF">2015-05-11T07:27:39Z</dcterms:created>
  <dcterms:modified xsi:type="dcterms:W3CDTF">2015-06-20T17:10:27Z</dcterms:modified>
</cp:coreProperties>
</file>